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11"/>
  </p:notesMasterIdLst>
  <p:sldIdLst>
    <p:sldId id="467" r:id="rId2"/>
    <p:sldId id="490" r:id="rId3"/>
    <p:sldId id="503" r:id="rId4"/>
    <p:sldId id="508" r:id="rId5"/>
    <p:sldId id="509" r:id="rId6"/>
    <p:sldId id="506" r:id="rId7"/>
    <p:sldId id="510" r:id="rId8"/>
    <p:sldId id="505" r:id="rId9"/>
    <p:sldId id="507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 Light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 Light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 Light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 Light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 Light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ato Light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ato Light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ato Light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ato Light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B78B02"/>
    <a:srgbClr val="F10F21"/>
    <a:srgbClr val="DEA902"/>
    <a:srgbClr val="D09E02"/>
    <a:srgbClr val="1E27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603" autoAdjust="0"/>
    <p:restoredTop sz="99409" autoAdjust="0"/>
  </p:normalViewPr>
  <p:slideViewPr>
    <p:cSldViewPr snapToGrid="0" snapToObjects="1">
      <p:cViewPr>
        <p:scale>
          <a:sx n="75" d="100"/>
          <a:sy n="75" d="100"/>
        </p:scale>
        <p:origin x="-702" y="-78"/>
      </p:cViewPr>
      <p:guideLst>
        <p:guide orient="horz" pos="1531"/>
        <p:guide orient="horz" pos="313"/>
        <p:guide orient="horz" pos="4007"/>
        <p:guide pos="2779"/>
        <p:guide pos="7066"/>
        <p:guide pos="615"/>
        <p:guide pos="38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0496EA-ED6B-4662-9C12-4834040B3702}" type="datetimeFigureOut">
              <a:rPr lang="en-US"/>
              <a:pPr>
                <a:defRPr/>
              </a:pPr>
              <a:t>10/31/2018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2E4D276-B8CA-41EC-8E88-47FFD91DD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1634A-3091-4E88-964C-4C3A1A74A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B9211-D7F4-488C-84E9-572BAD0FC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B91D5-1676-465C-BF2D-5A4031D0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-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7"/>
          <p:cNvSpPr/>
          <p:nvPr userDrawn="1"/>
        </p:nvSpPr>
        <p:spPr>
          <a:xfrm>
            <a:off x="11528425" y="273050"/>
            <a:ext cx="461963" cy="368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0" name="Rectangle 18"/>
          <p:cNvSpPr/>
          <p:nvPr userDrawn="1"/>
        </p:nvSpPr>
        <p:spPr>
          <a:xfrm>
            <a:off x="11528425" y="641350"/>
            <a:ext cx="461963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11560175" y="304800"/>
            <a:ext cx="400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C8B87093-92A0-4498-B520-B4630DBA1F7D}" type="slidenum">
              <a:rPr lang="id-ID" sz="1400" b="1" smtClean="0">
                <a:solidFill>
                  <a:schemeClr val="bg1"/>
                </a:solidFill>
                <a:ea typeface="Lato Light"/>
                <a:cs typeface="Lato Light"/>
              </a:rPr>
              <a:pPr algn="ctr" eaLnBrk="1" hangingPunct="1">
                <a:defRPr/>
              </a:pPr>
              <a:t>‹#›</a:t>
            </a:fld>
            <a:endParaRPr lang="id-ID" sz="1400" smtClean="0">
              <a:solidFill>
                <a:schemeClr val="bg1"/>
              </a:solidFill>
              <a:ea typeface="Lato Light"/>
              <a:cs typeface="Lato Light"/>
            </a:endParaRPr>
          </a:p>
        </p:txBody>
      </p:sp>
      <p:sp>
        <p:nvSpPr>
          <p:cNvPr id="12" name="Rectangle 20"/>
          <p:cNvSpPr/>
          <p:nvPr userDrawn="1"/>
        </p:nvSpPr>
        <p:spPr>
          <a:xfrm>
            <a:off x="11528425" y="598488"/>
            <a:ext cx="461963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368165" y="1603014"/>
            <a:ext cx="1259942" cy="1258811"/>
          </a:xfrm>
          <a:prstGeom prst="ellipse">
            <a:avLst/>
          </a:prstGeom>
        </p:spPr>
        <p:txBody>
          <a:bodyPr rtlCol="0">
            <a:noAutofit/>
          </a:bodyPr>
          <a:lstStyle>
            <a:lvl1pPr marL="0" indent="0">
              <a:lnSpc>
                <a:spcPct val="130000"/>
              </a:lnSpc>
              <a:buNone/>
              <a:defRPr sz="1200"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134531" y="1592553"/>
            <a:ext cx="1259942" cy="1258811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lnSpc>
                <a:spcPct val="130000"/>
              </a:lnSpc>
              <a:buNone/>
              <a:defRPr sz="1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839987" y="1609006"/>
            <a:ext cx="1259942" cy="1258811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9564327" y="1609006"/>
            <a:ext cx="1259942" cy="1258811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8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8214258" y="4054257"/>
            <a:ext cx="1259942" cy="125881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lnSpc>
                <a:spcPct val="130000"/>
              </a:lnSpc>
              <a:defRPr sz="1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5499535" y="4054257"/>
            <a:ext cx="1259942" cy="1258811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756072" y="4040046"/>
            <a:ext cx="1259942" cy="1258811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</p:spTree>
  </p:cSld>
  <p:clrMapOvr>
    <a:masterClrMapping/>
  </p:clrMapOvr>
  <p:transition spd="slow" advClick="0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 userDrawn="1"/>
        </p:nvSpPr>
        <p:spPr>
          <a:xfrm>
            <a:off x="11528425" y="273050"/>
            <a:ext cx="461963" cy="368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Rectangle 12"/>
          <p:cNvSpPr/>
          <p:nvPr userDrawn="1"/>
        </p:nvSpPr>
        <p:spPr>
          <a:xfrm>
            <a:off x="11528425" y="641350"/>
            <a:ext cx="461963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11560175" y="304800"/>
            <a:ext cx="400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E36CF2F8-93BB-49DB-9BF7-E1B4E8C50080}" type="slidenum">
              <a:rPr lang="id-ID" sz="1400" b="1" smtClean="0">
                <a:solidFill>
                  <a:schemeClr val="bg1"/>
                </a:solidFill>
                <a:ea typeface="Lato Light"/>
                <a:cs typeface="Lato Light"/>
              </a:rPr>
              <a:pPr algn="ctr" eaLnBrk="1" hangingPunct="1">
                <a:defRPr/>
              </a:pPr>
              <a:t>‹#›</a:t>
            </a:fld>
            <a:endParaRPr lang="id-ID" sz="1400" smtClean="0">
              <a:solidFill>
                <a:schemeClr val="bg1"/>
              </a:solidFill>
              <a:ea typeface="Lato Light"/>
              <a:cs typeface="Lato Light"/>
            </a:endParaRPr>
          </a:p>
        </p:txBody>
      </p:sp>
      <p:sp>
        <p:nvSpPr>
          <p:cNvPr id="8" name="Rectangle 15"/>
          <p:cNvSpPr/>
          <p:nvPr userDrawn="1"/>
        </p:nvSpPr>
        <p:spPr>
          <a:xfrm>
            <a:off x="11528425" y="598488"/>
            <a:ext cx="461963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99304" y="374749"/>
            <a:ext cx="9993395" cy="444500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4800" b="0" i="0" baseline="0">
                <a:solidFill>
                  <a:schemeClr val="tx2"/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775839" y="1000273"/>
            <a:ext cx="10640327" cy="280985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600" baseline="0">
                <a:solidFill>
                  <a:schemeClr val="bg1">
                    <a:lumMod val="65000"/>
                  </a:schemeClr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-lap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0"/>
          <p:cNvSpPr/>
          <p:nvPr userDrawn="1"/>
        </p:nvSpPr>
        <p:spPr>
          <a:xfrm>
            <a:off x="11528425" y="273050"/>
            <a:ext cx="461963" cy="368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Rectangle 31"/>
          <p:cNvSpPr/>
          <p:nvPr userDrawn="1"/>
        </p:nvSpPr>
        <p:spPr>
          <a:xfrm>
            <a:off x="11528425" y="641350"/>
            <a:ext cx="461963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1560175" y="304800"/>
            <a:ext cx="400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98E1FFC0-0335-4C7D-A0D8-F4922E4CB1CC}" type="slidenum">
              <a:rPr lang="id-ID" sz="1400" b="1" smtClean="0">
                <a:solidFill>
                  <a:schemeClr val="bg1"/>
                </a:solidFill>
                <a:ea typeface="Lato Light"/>
                <a:cs typeface="Lato Light"/>
              </a:rPr>
              <a:pPr algn="ctr" eaLnBrk="1" hangingPunct="1">
                <a:defRPr/>
              </a:pPr>
              <a:t>‹#›</a:t>
            </a:fld>
            <a:endParaRPr lang="id-ID" sz="1400" smtClean="0">
              <a:solidFill>
                <a:schemeClr val="bg1"/>
              </a:solidFill>
              <a:ea typeface="Lato Light"/>
              <a:cs typeface="Lato Light"/>
            </a:endParaRPr>
          </a:p>
        </p:txBody>
      </p:sp>
      <p:sp>
        <p:nvSpPr>
          <p:cNvPr id="8" name="Rectangle 33"/>
          <p:cNvSpPr/>
          <p:nvPr userDrawn="1"/>
        </p:nvSpPr>
        <p:spPr>
          <a:xfrm>
            <a:off x="11528425" y="598488"/>
            <a:ext cx="461963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pic>
        <p:nvPicPr>
          <p:cNvPr id="9" name="Picture 11" descr="iMac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0738" y="1162050"/>
            <a:ext cx="5908675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099304" y="374749"/>
            <a:ext cx="9993395" cy="444500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4800" b="0" i="0" baseline="0">
                <a:solidFill>
                  <a:schemeClr val="tx2"/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775839" y="1000273"/>
            <a:ext cx="10640327" cy="280985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600" baseline="0">
                <a:solidFill>
                  <a:schemeClr val="bg1">
                    <a:lumMod val="65000"/>
                  </a:schemeClr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711772" y="1876518"/>
            <a:ext cx="4339462" cy="2491082"/>
          </a:xfrm>
        </p:spPr>
        <p:txBody>
          <a:bodyPr rtlCol="0">
            <a:norm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7"/>
          <p:cNvSpPr/>
          <p:nvPr userDrawn="1"/>
        </p:nvSpPr>
        <p:spPr>
          <a:xfrm>
            <a:off x="11528425" y="273050"/>
            <a:ext cx="461963" cy="368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4" name="Rectangle 28"/>
          <p:cNvSpPr/>
          <p:nvPr userDrawn="1"/>
        </p:nvSpPr>
        <p:spPr>
          <a:xfrm>
            <a:off x="11528425" y="641350"/>
            <a:ext cx="461963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1560175" y="304800"/>
            <a:ext cx="400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73C8E9F7-7F0F-4F49-A471-67DA69DAD7FD}" type="slidenum">
              <a:rPr lang="id-ID" sz="1400" b="1" smtClean="0">
                <a:solidFill>
                  <a:schemeClr val="bg1"/>
                </a:solidFill>
                <a:ea typeface="Lato Light"/>
                <a:cs typeface="Lato Light"/>
              </a:rPr>
              <a:pPr algn="ctr" eaLnBrk="1" hangingPunct="1">
                <a:defRPr/>
              </a:pPr>
              <a:t>‹#›</a:t>
            </a:fld>
            <a:endParaRPr lang="id-ID" sz="1400" smtClean="0">
              <a:solidFill>
                <a:schemeClr val="bg1"/>
              </a:solidFill>
              <a:ea typeface="Lato Light"/>
              <a:cs typeface="Lato Light"/>
            </a:endParaRPr>
          </a:p>
        </p:txBody>
      </p:sp>
      <p:sp>
        <p:nvSpPr>
          <p:cNvPr id="6" name="Rectangle 30"/>
          <p:cNvSpPr/>
          <p:nvPr userDrawn="1"/>
        </p:nvSpPr>
        <p:spPr>
          <a:xfrm>
            <a:off x="11528425" y="598488"/>
            <a:ext cx="461963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5029200" y="1260655"/>
            <a:ext cx="2133600" cy="2133600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endParaRPr lang="en-US" noProof="0" dirty="0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Our-Cli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>
          <a:xfrm>
            <a:off x="11528425" y="273050"/>
            <a:ext cx="461963" cy="368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7" name="Rectangle 9"/>
          <p:cNvSpPr/>
          <p:nvPr userDrawn="1"/>
        </p:nvSpPr>
        <p:spPr>
          <a:xfrm>
            <a:off x="11528425" y="641350"/>
            <a:ext cx="461963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11560175" y="304800"/>
            <a:ext cx="400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5FDB800C-46B1-4F04-9433-A8CAF743DCBC}" type="slidenum">
              <a:rPr lang="id-ID" sz="1400" b="1" smtClean="0">
                <a:solidFill>
                  <a:schemeClr val="bg1"/>
                </a:solidFill>
                <a:ea typeface="Lato Light"/>
                <a:cs typeface="Lato Light"/>
              </a:rPr>
              <a:pPr algn="ctr" eaLnBrk="1" hangingPunct="1">
                <a:defRPr/>
              </a:pPr>
              <a:t>‹#›</a:t>
            </a:fld>
            <a:endParaRPr lang="id-ID" sz="1400" smtClean="0">
              <a:solidFill>
                <a:schemeClr val="bg1"/>
              </a:solidFill>
              <a:ea typeface="Lato Light"/>
              <a:cs typeface="Lato Light"/>
            </a:endParaRPr>
          </a:p>
        </p:txBody>
      </p:sp>
      <p:sp>
        <p:nvSpPr>
          <p:cNvPr id="10" name="Rectangle 14"/>
          <p:cNvSpPr/>
          <p:nvPr userDrawn="1"/>
        </p:nvSpPr>
        <p:spPr>
          <a:xfrm>
            <a:off x="11528425" y="598488"/>
            <a:ext cx="461963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1545" y="2195657"/>
            <a:ext cx="12192000" cy="2125087"/>
          </a:xfrm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id-ID" noProof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99304" y="374749"/>
            <a:ext cx="9993395" cy="444500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4800" b="0" i="0" baseline="0">
                <a:solidFill>
                  <a:schemeClr val="tx2"/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775839" y="1000273"/>
            <a:ext cx="10640327" cy="280985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600" baseline="0">
                <a:solidFill>
                  <a:schemeClr val="bg1">
                    <a:lumMod val="65000"/>
                  </a:schemeClr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-Individ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/>
          <p:nvPr userDrawn="1"/>
        </p:nvSpPr>
        <p:spPr>
          <a:xfrm>
            <a:off x="11528425" y="273050"/>
            <a:ext cx="461963" cy="368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Rectangle 18"/>
          <p:cNvSpPr/>
          <p:nvPr userDrawn="1"/>
        </p:nvSpPr>
        <p:spPr>
          <a:xfrm>
            <a:off x="11528425" y="641350"/>
            <a:ext cx="461963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1560175" y="304800"/>
            <a:ext cx="400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98206B81-921D-4D4C-B167-9552CB23388C}" type="slidenum">
              <a:rPr lang="id-ID" sz="1400" b="1" smtClean="0">
                <a:solidFill>
                  <a:schemeClr val="bg1"/>
                </a:solidFill>
                <a:ea typeface="Lato Light"/>
                <a:cs typeface="Lato Light"/>
              </a:rPr>
              <a:pPr algn="ctr" eaLnBrk="1" hangingPunct="1">
                <a:defRPr/>
              </a:pPr>
              <a:t>‹#›</a:t>
            </a:fld>
            <a:endParaRPr lang="id-ID" sz="1400" smtClean="0">
              <a:solidFill>
                <a:schemeClr val="bg1"/>
              </a:solidFill>
              <a:ea typeface="Lato Light"/>
              <a:cs typeface="Lato Light"/>
            </a:endParaRPr>
          </a:p>
        </p:txBody>
      </p:sp>
      <p:sp>
        <p:nvSpPr>
          <p:cNvPr id="8" name="Rectangle 20"/>
          <p:cNvSpPr/>
          <p:nvPr userDrawn="1"/>
        </p:nvSpPr>
        <p:spPr>
          <a:xfrm>
            <a:off x="11528425" y="598488"/>
            <a:ext cx="461963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2084388" y="2000250"/>
            <a:ext cx="3206751" cy="3138488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99304" y="389467"/>
            <a:ext cx="9993395" cy="444500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4800" b="0" i="0" baseline="0">
                <a:solidFill>
                  <a:schemeClr val="tx2"/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775839" y="1014991"/>
            <a:ext cx="10640327" cy="280985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600" baseline="0">
                <a:solidFill>
                  <a:schemeClr val="bg1">
                    <a:lumMod val="65000"/>
                  </a:schemeClr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4671-AAFD-46F0-9316-DDDFA716E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BDC1F-C619-42B5-B2D0-E1668F975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F9BC6-31F9-4716-AE87-1D6CDEC13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7EA7-B296-4733-A094-D10121727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C1748-82BF-43C6-A578-14AC9848E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67640-0078-4AEC-A962-7723652A0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9AC9B-355C-4213-ABAB-324F2ED79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BE5-A62F-4F02-B9F5-0D4AD103F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6C840D-B25E-4A65-B41E-7F9202969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4" r:id="rId1"/>
    <p:sldLayoutId id="2147484265" r:id="rId2"/>
    <p:sldLayoutId id="2147484266" r:id="rId3"/>
    <p:sldLayoutId id="2147484267" r:id="rId4"/>
    <p:sldLayoutId id="2147484268" r:id="rId5"/>
    <p:sldLayoutId id="2147484269" r:id="rId6"/>
    <p:sldLayoutId id="2147484270" r:id="rId7"/>
    <p:sldLayoutId id="2147484271" r:id="rId8"/>
    <p:sldLayoutId id="2147484272" r:id="rId9"/>
    <p:sldLayoutId id="2147484273" r:id="rId10"/>
    <p:sldLayoutId id="2147484274" r:id="rId11"/>
    <p:sldLayoutId id="2147484275" r:id="rId12"/>
    <p:sldLayoutId id="2147484276" r:id="rId13"/>
    <p:sldLayoutId id="2147484277" r:id="rId14"/>
    <p:sldLayoutId id="2147484278" r:id="rId15"/>
    <p:sldLayoutId id="2147484279" r:id="rId16"/>
    <p:sldLayoutId id="2147484280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"/>
          <p:cNvSpPr>
            <a:spLocks/>
          </p:cNvSpPr>
          <p:nvPr/>
        </p:nvSpPr>
        <p:spPr bwMode="auto">
          <a:xfrm>
            <a:off x="7545388" y="2433638"/>
            <a:ext cx="3976687" cy="965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5400" tIns="25400" rIns="25400" bIns="254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latin typeface="+mn-lt"/>
              <a:cs typeface="League Gothic" charset="0"/>
            </a:endParaRPr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1657350" y="4084638"/>
            <a:ext cx="8583613" cy="6778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defRPr/>
            </a:pPr>
            <a:endParaRPr lang="es-ES" sz="3600" dirty="0">
              <a:solidFill>
                <a:schemeClr val="accent1"/>
              </a:solidFill>
              <a:ea typeface="League Gothic"/>
              <a:cs typeface="League Gothic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57350" y="3833813"/>
            <a:ext cx="10534650" cy="57150"/>
            <a:chOff x="1656567" y="3759390"/>
            <a:chExt cx="7165476" cy="93579"/>
          </a:xfrm>
        </p:grpSpPr>
        <p:sp>
          <p:nvSpPr>
            <p:cNvPr id="2" name="Rectangle 1"/>
            <p:cNvSpPr/>
            <p:nvPr/>
          </p:nvSpPr>
          <p:spPr>
            <a:xfrm>
              <a:off x="1656567" y="3759390"/>
              <a:ext cx="1791369" cy="9357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447936" y="3759390"/>
              <a:ext cx="1791369" cy="935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239305" y="3759390"/>
              <a:ext cx="1791369" cy="9357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030674" y="3759390"/>
              <a:ext cx="1791369" cy="9357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4" name="AutoShape 1"/>
          <p:cNvSpPr>
            <a:spLocks/>
          </p:cNvSpPr>
          <p:nvPr/>
        </p:nvSpPr>
        <p:spPr bwMode="auto">
          <a:xfrm>
            <a:off x="785813" y="2433638"/>
            <a:ext cx="3976687" cy="965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5400" tIns="25400" rIns="25400" bIns="25400" anchor="ctr"/>
          <a:lstStyle/>
          <a:p>
            <a:pPr algn="r" eaLnBrk="1" hangingPunct="1">
              <a:defRPr/>
            </a:pPr>
            <a:endParaRPr lang="es-ES" sz="2600" dirty="0">
              <a:ea typeface="League Gothic"/>
              <a:cs typeface="League Gothic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73300" y="2433638"/>
            <a:ext cx="8744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/>
                </a:solidFill>
              </a:rPr>
              <a:t>Студенческое самоуправление Университета КРМУ</a:t>
            </a:r>
            <a:endParaRPr lang="ru-RU" sz="3600" b="1" i="1" dirty="0">
              <a:solidFill>
                <a:schemeClr val="tx2"/>
              </a:solidFill>
            </a:endParaRPr>
          </a:p>
        </p:txBody>
      </p:sp>
      <p:pic>
        <p:nvPicPr>
          <p:cNvPr id="16" name="Рисунок 15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4330085" cy="2044700"/>
          </a:xfrm>
          <a:prstGeom prst="rect">
            <a:avLst/>
          </a:prstGeom>
        </p:spPr>
      </p:pic>
    </p:spTree>
  </p:cSld>
  <p:clrMapOvr>
    <a:masterClrMapping/>
  </p:clrMapOvr>
  <p:transition spd="med" advClick="0" advTm="1512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8"/>
          <p:cNvSpPr>
            <a:spLocks noChangeArrowheads="1"/>
          </p:cNvSpPr>
          <p:nvPr/>
        </p:nvSpPr>
        <p:spPr bwMode="auto">
          <a:xfrm>
            <a:off x="1944688" y="327025"/>
            <a:ext cx="9115425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4800">
                <a:solidFill>
                  <a:schemeClr val="tx2"/>
                </a:solidFill>
                <a:latin typeface="Lato Regular"/>
                <a:ea typeface="Lato Regular"/>
                <a:cs typeface="Lato Regular"/>
              </a:rPr>
              <a:t>Студенческая жизнь</a:t>
            </a:r>
            <a:endParaRPr lang="en-US" sz="4800">
              <a:solidFill>
                <a:schemeClr val="tx2"/>
              </a:solidFill>
              <a:latin typeface="Lato Regular"/>
              <a:ea typeface="Lato Regular"/>
              <a:cs typeface="Lato Regular"/>
            </a:endParaRPr>
          </a:p>
          <a:p>
            <a:pPr algn="ctr" eaLnBrk="1" hangingPunct="1"/>
            <a:r>
              <a:rPr lang="ru-RU" sz="2800">
                <a:solidFill>
                  <a:srgbClr val="17375E"/>
                </a:solidFill>
                <a:latin typeface="Lato Regular"/>
              </a:rPr>
              <a:t>самые яркие годы твоей жизни</a:t>
            </a:r>
          </a:p>
        </p:txBody>
      </p:sp>
      <p:sp>
        <p:nvSpPr>
          <p:cNvPr id="9219" name="Прямоугольник 9"/>
          <p:cNvSpPr>
            <a:spLocks noChangeArrowheads="1"/>
          </p:cNvSpPr>
          <p:nvPr/>
        </p:nvSpPr>
        <p:spPr bwMode="auto">
          <a:xfrm>
            <a:off x="871538" y="1662113"/>
            <a:ext cx="10609262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       Студенческая жизнь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 - уникальная возможность приобрести лидерские качества, научиться работать в команде и принимать верные решения. Все это, несомненно, является хорошим дополнением к приобретенным практическим и теоретическим знаниям.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hangingPunct="1">
              <a:defRPr/>
            </a:pPr>
            <a:r>
              <a:rPr lang="ru-RU" sz="2000" dirty="0"/>
              <a:t>   </a:t>
            </a:r>
          </a:p>
        </p:txBody>
      </p:sp>
      <p:pic>
        <p:nvPicPr>
          <p:cNvPr id="9" name="Рисунок 8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39128" cy="1435100"/>
          </a:xfrm>
          <a:prstGeom prst="rect">
            <a:avLst/>
          </a:prstGeom>
        </p:spPr>
      </p:pic>
      <p:pic>
        <p:nvPicPr>
          <p:cNvPr id="10" name="Рисунок 9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3039128" cy="1435100"/>
          </a:xfrm>
          <a:prstGeom prst="rect">
            <a:avLst/>
          </a:prstGeom>
        </p:spPr>
      </p:pic>
      <p:pic>
        <p:nvPicPr>
          <p:cNvPr id="11" name="Рисунок 10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3039128" cy="1435100"/>
          </a:xfrm>
          <a:prstGeom prst="rect">
            <a:avLst/>
          </a:prstGeom>
        </p:spPr>
      </p:pic>
      <p:pic>
        <p:nvPicPr>
          <p:cNvPr id="12" name="Рисунок 11" descr="фотуля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871538" y="3876222"/>
            <a:ext cx="3181350" cy="2386013"/>
          </a:xfrm>
          <a:prstGeom prst="rect">
            <a:avLst/>
          </a:prstGeom>
        </p:spPr>
      </p:pic>
      <p:pic>
        <p:nvPicPr>
          <p:cNvPr id="13" name="Рисунок 12" descr="фотелента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82778" y="3876222"/>
            <a:ext cx="3198022" cy="2398516"/>
          </a:xfrm>
          <a:prstGeom prst="rect">
            <a:avLst/>
          </a:prstGeom>
        </p:spPr>
      </p:pic>
      <p:pic>
        <p:nvPicPr>
          <p:cNvPr id="18" name="Рисунок 17" descr="IMG_826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96840" y="3876222"/>
            <a:ext cx="3579020" cy="2386013"/>
          </a:xfrm>
          <a:prstGeom prst="rect">
            <a:avLst/>
          </a:prstGeo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098550" y="1019496"/>
            <a:ext cx="9994900" cy="453703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accent1"/>
                </a:solidFill>
                <a:ea typeface="Lato Light"/>
              </a:rPr>
              <a:t>На основе студенческих организаций  создан Студенческий Парламент</a:t>
            </a:r>
          </a:p>
        </p:txBody>
      </p:sp>
      <p:sp>
        <p:nvSpPr>
          <p:cNvPr id="7" name="Rectangle 6"/>
          <p:cNvSpPr/>
          <p:nvPr/>
        </p:nvSpPr>
        <p:spPr>
          <a:xfrm>
            <a:off x="987425" y="2789238"/>
            <a:ext cx="5122863" cy="1568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10288" y="2789238"/>
            <a:ext cx="5121275" cy="1568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87425" y="4357688"/>
            <a:ext cx="5122863" cy="156845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10288" y="4357688"/>
            <a:ext cx="5121275" cy="156845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540250" y="2787650"/>
            <a:ext cx="3140075" cy="3138488"/>
          </a:xfrm>
          <a:prstGeom prst="ellipse">
            <a:avLst/>
          </a:prstGeom>
          <a:solidFill>
            <a:schemeClr val="bg1">
              <a:lumMod val="95000"/>
              <a:alpha val="3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Title 20"/>
          <p:cNvSpPr txBox="1">
            <a:spLocks/>
          </p:cNvSpPr>
          <p:nvPr/>
        </p:nvSpPr>
        <p:spPr bwMode="auto">
          <a:xfrm>
            <a:off x="1169988" y="3232150"/>
            <a:ext cx="340518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>
            <a:spAutoFit/>
          </a:bodyPr>
          <a:lstStyle/>
          <a:p>
            <a:pPr algn="ctr" defTabSz="457200" eaLnBrk="1" hangingPunct="1"/>
            <a:r>
              <a:rPr lang="ru-RU" sz="1600">
                <a:solidFill>
                  <a:srgbClr val="F2F2F2"/>
                </a:solidFill>
                <a:latin typeface="Source Sans Pro ExtraLight" pitchFamily="34" charset="0"/>
              </a:rPr>
              <a:t>Избираются Студенты - активисты</a:t>
            </a:r>
          </a:p>
        </p:txBody>
      </p:sp>
      <p:sp>
        <p:nvSpPr>
          <p:cNvPr id="14" name="Title 20"/>
          <p:cNvSpPr txBox="1">
            <a:spLocks/>
          </p:cNvSpPr>
          <p:nvPr/>
        </p:nvSpPr>
        <p:spPr bwMode="auto">
          <a:xfrm>
            <a:off x="1169988" y="4703763"/>
            <a:ext cx="3405187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>
            <a:spAutoFit/>
          </a:bodyPr>
          <a:lstStyle/>
          <a:p>
            <a:pPr algn="ctr" defTabSz="457200" eaLnBrk="1" hangingPunct="1"/>
            <a:r>
              <a:rPr lang="ru-RU" sz="1600">
                <a:solidFill>
                  <a:srgbClr val="F2F2F2"/>
                </a:solidFill>
                <a:latin typeface="Source Sans Pro ExtraLight" pitchFamily="34" charset="0"/>
              </a:rPr>
              <a:t>Принцип свёрнутых списков – голосование за общество, а не за человека</a:t>
            </a:r>
          </a:p>
        </p:txBody>
      </p:sp>
      <p:sp>
        <p:nvSpPr>
          <p:cNvPr id="15" name="Title 20"/>
          <p:cNvSpPr txBox="1">
            <a:spLocks/>
          </p:cNvSpPr>
          <p:nvPr/>
        </p:nvSpPr>
        <p:spPr bwMode="auto">
          <a:xfrm>
            <a:off x="7607300" y="3109913"/>
            <a:ext cx="3405188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>
            <a:spAutoFit/>
          </a:bodyPr>
          <a:lstStyle/>
          <a:p>
            <a:pPr algn="ctr" defTabSz="457200" eaLnBrk="1" hangingPunct="1"/>
            <a:r>
              <a:rPr lang="ru-RU" sz="1600">
                <a:solidFill>
                  <a:srgbClr val="F2F2F2"/>
                </a:solidFill>
                <a:latin typeface="Source Sans Pro ExtraLight" pitchFamily="34" charset="0"/>
              </a:rPr>
              <a:t>Студенческий Парламент работает на принципах демократии</a:t>
            </a:r>
          </a:p>
        </p:txBody>
      </p:sp>
      <p:sp>
        <p:nvSpPr>
          <p:cNvPr id="16" name="Title 20"/>
          <p:cNvSpPr txBox="1">
            <a:spLocks/>
          </p:cNvSpPr>
          <p:nvPr/>
        </p:nvSpPr>
        <p:spPr bwMode="auto">
          <a:xfrm>
            <a:off x="7607300" y="4951413"/>
            <a:ext cx="34051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>
            <a:spAutoFit/>
          </a:bodyPr>
          <a:lstStyle/>
          <a:p>
            <a:pPr algn="ctr" defTabSz="457200" eaLnBrk="1" hangingPunct="1"/>
            <a:r>
              <a:rPr lang="ru-RU" sz="1600">
                <a:solidFill>
                  <a:srgbClr val="F2F2F2"/>
                </a:solidFill>
                <a:latin typeface="Source Sans Pro ExtraLight" pitchFamily="34" charset="0"/>
              </a:rPr>
              <a:t>Парламент избирает президента </a:t>
            </a:r>
          </a:p>
        </p:txBody>
      </p:sp>
      <p:sp>
        <p:nvSpPr>
          <p:cNvPr id="35" name="AutoShape 24"/>
          <p:cNvSpPr>
            <a:spLocks/>
          </p:cNvSpPr>
          <p:nvPr/>
        </p:nvSpPr>
        <p:spPr bwMode="auto">
          <a:xfrm>
            <a:off x="6327775" y="3363913"/>
            <a:ext cx="727075" cy="539750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6" name="AutoShape 82"/>
          <p:cNvSpPr>
            <a:spLocks/>
          </p:cNvSpPr>
          <p:nvPr/>
        </p:nvSpPr>
        <p:spPr bwMode="auto">
          <a:xfrm>
            <a:off x="5216525" y="3328988"/>
            <a:ext cx="525463" cy="6096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767" y="5419"/>
                </a:moveTo>
                <a:cubicBezTo>
                  <a:pt x="4051" y="5419"/>
                  <a:pt x="4271" y="5505"/>
                  <a:pt x="4428" y="5687"/>
                </a:cubicBezTo>
                <a:cubicBezTo>
                  <a:pt x="4586" y="5865"/>
                  <a:pt x="4701" y="6078"/>
                  <a:pt x="4766" y="6326"/>
                </a:cubicBezTo>
                <a:cubicBezTo>
                  <a:pt x="4835" y="6574"/>
                  <a:pt x="4879" y="6836"/>
                  <a:pt x="4893" y="7106"/>
                </a:cubicBezTo>
                <a:cubicBezTo>
                  <a:pt x="4910" y="7377"/>
                  <a:pt x="4917" y="7596"/>
                  <a:pt x="4917" y="7760"/>
                </a:cubicBezTo>
                <a:lnTo>
                  <a:pt x="4917" y="9856"/>
                </a:lnTo>
                <a:cubicBezTo>
                  <a:pt x="4809" y="9928"/>
                  <a:pt x="4720" y="10015"/>
                  <a:pt x="4646" y="10110"/>
                </a:cubicBezTo>
                <a:cubicBezTo>
                  <a:pt x="4574" y="10208"/>
                  <a:pt x="4468" y="10257"/>
                  <a:pt x="4329" y="10257"/>
                </a:cubicBezTo>
                <a:lnTo>
                  <a:pt x="561" y="10257"/>
                </a:lnTo>
                <a:cubicBezTo>
                  <a:pt x="439" y="10257"/>
                  <a:pt x="338" y="10208"/>
                  <a:pt x="256" y="10110"/>
                </a:cubicBezTo>
                <a:cubicBezTo>
                  <a:pt x="177" y="10015"/>
                  <a:pt x="93" y="9928"/>
                  <a:pt x="0" y="9856"/>
                </a:cubicBezTo>
                <a:lnTo>
                  <a:pt x="0" y="7760"/>
                </a:lnTo>
                <a:cubicBezTo>
                  <a:pt x="0" y="7596"/>
                  <a:pt x="4" y="7377"/>
                  <a:pt x="12" y="7106"/>
                </a:cubicBezTo>
                <a:cubicBezTo>
                  <a:pt x="19" y="6836"/>
                  <a:pt x="57" y="6574"/>
                  <a:pt x="124" y="6326"/>
                </a:cubicBezTo>
                <a:cubicBezTo>
                  <a:pt x="196" y="6078"/>
                  <a:pt x="309" y="5865"/>
                  <a:pt x="465" y="5687"/>
                </a:cubicBezTo>
                <a:cubicBezTo>
                  <a:pt x="624" y="5508"/>
                  <a:pt x="842" y="5419"/>
                  <a:pt x="1123" y="5419"/>
                </a:cubicBezTo>
                <a:cubicBezTo>
                  <a:pt x="782" y="5151"/>
                  <a:pt x="508" y="4803"/>
                  <a:pt x="304" y="4377"/>
                </a:cubicBezTo>
                <a:cubicBezTo>
                  <a:pt x="103" y="3950"/>
                  <a:pt x="0" y="3469"/>
                  <a:pt x="0" y="2937"/>
                </a:cubicBezTo>
                <a:cubicBezTo>
                  <a:pt x="0" y="2539"/>
                  <a:pt x="64" y="2162"/>
                  <a:pt x="189" y="1805"/>
                </a:cubicBezTo>
                <a:cubicBezTo>
                  <a:pt x="316" y="1448"/>
                  <a:pt x="491" y="1134"/>
                  <a:pt x="717" y="861"/>
                </a:cubicBezTo>
                <a:cubicBezTo>
                  <a:pt x="943" y="590"/>
                  <a:pt x="1207" y="380"/>
                  <a:pt x="1504" y="227"/>
                </a:cubicBezTo>
                <a:cubicBezTo>
                  <a:pt x="1804" y="77"/>
                  <a:pt x="2119" y="0"/>
                  <a:pt x="2445" y="0"/>
                </a:cubicBezTo>
                <a:cubicBezTo>
                  <a:pt x="2793" y="0"/>
                  <a:pt x="3115" y="77"/>
                  <a:pt x="3412" y="227"/>
                </a:cubicBezTo>
                <a:cubicBezTo>
                  <a:pt x="3712" y="380"/>
                  <a:pt x="3969" y="590"/>
                  <a:pt x="4188" y="861"/>
                </a:cubicBezTo>
                <a:cubicBezTo>
                  <a:pt x="4406" y="1134"/>
                  <a:pt x="4584" y="1448"/>
                  <a:pt x="4716" y="1805"/>
                </a:cubicBezTo>
                <a:cubicBezTo>
                  <a:pt x="4850" y="2162"/>
                  <a:pt x="4917" y="2539"/>
                  <a:pt x="4917" y="2937"/>
                </a:cubicBezTo>
                <a:cubicBezTo>
                  <a:pt x="4917" y="3458"/>
                  <a:pt x="4814" y="3939"/>
                  <a:pt x="4603" y="4371"/>
                </a:cubicBezTo>
                <a:cubicBezTo>
                  <a:pt x="4392" y="4800"/>
                  <a:pt x="4115" y="5151"/>
                  <a:pt x="3767" y="5419"/>
                </a:cubicBezTo>
                <a:moveTo>
                  <a:pt x="18165" y="12062"/>
                </a:moveTo>
                <a:cubicBezTo>
                  <a:pt x="18672" y="12604"/>
                  <a:pt x="19070" y="13142"/>
                  <a:pt x="19356" y="13669"/>
                </a:cubicBezTo>
                <a:cubicBezTo>
                  <a:pt x="19641" y="14196"/>
                  <a:pt x="19788" y="14801"/>
                  <a:pt x="19788" y="15480"/>
                </a:cubicBezTo>
                <a:lnTo>
                  <a:pt x="19788" y="20816"/>
                </a:lnTo>
                <a:cubicBezTo>
                  <a:pt x="19694" y="20868"/>
                  <a:pt x="19620" y="20931"/>
                  <a:pt x="19557" y="20995"/>
                </a:cubicBezTo>
                <a:cubicBezTo>
                  <a:pt x="19497" y="21061"/>
                  <a:pt x="19425" y="21122"/>
                  <a:pt x="19344" y="21191"/>
                </a:cubicBezTo>
                <a:cubicBezTo>
                  <a:pt x="19262" y="21251"/>
                  <a:pt x="19173" y="21317"/>
                  <a:pt x="19075" y="21386"/>
                </a:cubicBezTo>
                <a:cubicBezTo>
                  <a:pt x="18976" y="21455"/>
                  <a:pt x="18835" y="21528"/>
                  <a:pt x="18662" y="21599"/>
                </a:cubicBezTo>
                <a:lnTo>
                  <a:pt x="2942" y="21599"/>
                </a:lnTo>
                <a:cubicBezTo>
                  <a:pt x="2675" y="21599"/>
                  <a:pt x="2467" y="21499"/>
                  <a:pt x="2318" y="21291"/>
                </a:cubicBezTo>
                <a:cubicBezTo>
                  <a:pt x="2167" y="21081"/>
                  <a:pt x="2003" y="20926"/>
                  <a:pt x="1819" y="20816"/>
                </a:cubicBezTo>
                <a:lnTo>
                  <a:pt x="1819" y="15480"/>
                </a:lnTo>
                <a:cubicBezTo>
                  <a:pt x="1819" y="14763"/>
                  <a:pt x="1989" y="14127"/>
                  <a:pt x="2335" y="13571"/>
                </a:cubicBezTo>
                <a:cubicBezTo>
                  <a:pt x="2678" y="13018"/>
                  <a:pt x="3052" y="12511"/>
                  <a:pt x="3460" y="12062"/>
                </a:cubicBezTo>
                <a:cubicBezTo>
                  <a:pt x="3535" y="11970"/>
                  <a:pt x="3633" y="11869"/>
                  <a:pt x="3753" y="11766"/>
                </a:cubicBezTo>
                <a:cubicBezTo>
                  <a:pt x="3873" y="11659"/>
                  <a:pt x="4000" y="11590"/>
                  <a:pt x="4137" y="11553"/>
                </a:cubicBezTo>
                <a:cubicBezTo>
                  <a:pt x="4276" y="11495"/>
                  <a:pt x="4432" y="11466"/>
                  <a:pt x="4610" y="11455"/>
                </a:cubicBezTo>
                <a:cubicBezTo>
                  <a:pt x="4785" y="11446"/>
                  <a:pt x="4956" y="11423"/>
                  <a:pt x="5126" y="11388"/>
                </a:cubicBezTo>
                <a:cubicBezTo>
                  <a:pt x="5594" y="11299"/>
                  <a:pt x="6091" y="11210"/>
                  <a:pt x="6621" y="11121"/>
                </a:cubicBezTo>
                <a:cubicBezTo>
                  <a:pt x="7149" y="11034"/>
                  <a:pt x="7665" y="10945"/>
                  <a:pt x="8172" y="10853"/>
                </a:cubicBezTo>
                <a:cubicBezTo>
                  <a:pt x="7483" y="10326"/>
                  <a:pt x="6928" y="9632"/>
                  <a:pt x="6513" y="8762"/>
                </a:cubicBezTo>
                <a:cubicBezTo>
                  <a:pt x="6093" y="7896"/>
                  <a:pt x="5884" y="6940"/>
                  <a:pt x="5884" y="5903"/>
                </a:cubicBezTo>
                <a:cubicBezTo>
                  <a:pt x="5884" y="5097"/>
                  <a:pt x="6016" y="4331"/>
                  <a:pt x="6275" y="3608"/>
                </a:cubicBezTo>
                <a:cubicBezTo>
                  <a:pt x="6535" y="2885"/>
                  <a:pt x="6887" y="2260"/>
                  <a:pt x="7331" y="1733"/>
                </a:cubicBezTo>
                <a:cubicBezTo>
                  <a:pt x="7778" y="1203"/>
                  <a:pt x="8299" y="786"/>
                  <a:pt x="8894" y="472"/>
                </a:cubicBezTo>
                <a:cubicBezTo>
                  <a:pt x="9494" y="158"/>
                  <a:pt x="10125" y="3"/>
                  <a:pt x="10802" y="3"/>
                </a:cubicBezTo>
                <a:cubicBezTo>
                  <a:pt x="11476" y="3"/>
                  <a:pt x="12112" y="158"/>
                  <a:pt x="12710" y="472"/>
                </a:cubicBezTo>
                <a:cubicBezTo>
                  <a:pt x="13307" y="786"/>
                  <a:pt x="13826" y="1203"/>
                  <a:pt x="14272" y="1733"/>
                </a:cubicBezTo>
                <a:cubicBezTo>
                  <a:pt x="14716" y="2260"/>
                  <a:pt x="15067" y="2885"/>
                  <a:pt x="15328" y="3608"/>
                </a:cubicBezTo>
                <a:cubicBezTo>
                  <a:pt x="15590" y="4331"/>
                  <a:pt x="15719" y="5097"/>
                  <a:pt x="15719" y="5903"/>
                </a:cubicBezTo>
                <a:cubicBezTo>
                  <a:pt x="15719" y="6939"/>
                  <a:pt x="15513" y="7890"/>
                  <a:pt x="15100" y="8757"/>
                </a:cubicBezTo>
                <a:cubicBezTo>
                  <a:pt x="14685" y="9620"/>
                  <a:pt x="14128" y="10320"/>
                  <a:pt x="13432" y="10853"/>
                </a:cubicBezTo>
                <a:cubicBezTo>
                  <a:pt x="13936" y="10945"/>
                  <a:pt x="14452" y="11031"/>
                  <a:pt x="14978" y="11115"/>
                </a:cubicBezTo>
                <a:cubicBezTo>
                  <a:pt x="15504" y="11198"/>
                  <a:pt x="16005" y="11288"/>
                  <a:pt x="16478" y="11388"/>
                </a:cubicBezTo>
                <a:cubicBezTo>
                  <a:pt x="16653" y="11426"/>
                  <a:pt x="16826" y="11449"/>
                  <a:pt x="16994" y="11455"/>
                </a:cubicBezTo>
                <a:cubicBezTo>
                  <a:pt x="17162" y="11466"/>
                  <a:pt x="17323" y="11495"/>
                  <a:pt x="17467" y="11553"/>
                </a:cubicBezTo>
                <a:cubicBezTo>
                  <a:pt x="17603" y="11590"/>
                  <a:pt x="17731" y="11659"/>
                  <a:pt x="17851" y="11766"/>
                </a:cubicBezTo>
                <a:cubicBezTo>
                  <a:pt x="17966" y="11869"/>
                  <a:pt x="18074" y="11970"/>
                  <a:pt x="18165" y="12062"/>
                </a:cubicBezTo>
                <a:moveTo>
                  <a:pt x="20474" y="5419"/>
                </a:moveTo>
                <a:cubicBezTo>
                  <a:pt x="20757" y="5419"/>
                  <a:pt x="20973" y="5505"/>
                  <a:pt x="21124" y="5687"/>
                </a:cubicBezTo>
                <a:cubicBezTo>
                  <a:pt x="21271" y="5865"/>
                  <a:pt x="21381" y="6078"/>
                  <a:pt x="21448" y="6326"/>
                </a:cubicBezTo>
                <a:cubicBezTo>
                  <a:pt x="21520" y="6574"/>
                  <a:pt x="21561" y="6836"/>
                  <a:pt x="21576" y="7106"/>
                </a:cubicBezTo>
                <a:cubicBezTo>
                  <a:pt x="21592" y="7377"/>
                  <a:pt x="21599" y="7596"/>
                  <a:pt x="21599" y="7760"/>
                </a:cubicBezTo>
                <a:lnTo>
                  <a:pt x="21599" y="9856"/>
                </a:lnTo>
                <a:cubicBezTo>
                  <a:pt x="21508" y="9928"/>
                  <a:pt x="21422" y="10015"/>
                  <a:pt x="21340" y="10110"/>
                </a:cubicBezTo>
                <a:cubicBezTo>
                  <a:pt x="21261" y="10208"/>
                  <a:pt x="21158" y="10257"/>
                  <a:pt x="21036" y="10257"/>
                </a:cubicBezTo>
                <a:lnTo>
                  <a:pt x="17268" y="10257"/>
                </a:lnTo>
                <a:cubicBezTo>
                  <a:pt x="17131" y="10257"/>
                  <a:pt x="17023" y="10208"/>
                  <a:pt x="16953" y="10110"/>
                </a:cubicBezTo>
                <a:cubicBezTo>
                  <a:pt x="16879" y="10015"/>
                  <a:pt x="16790" y="9928"/>
                  <a:pt x="16682" y="9856"/>
                </a:cubicBezTo>
                <a:lnTo>
                  <a:pt x="16682" y="7760"/>
                </a:lnTo>
                <a:cubicBezTo>
                  <a:pt x="16682" y="7596"/>
                  <a:pt x="16692" y="7377"/>
                  <a:pt x="16706" y="7106"/>
                </a:cubicBezTo>
                <a:cubicBezTo>
                  <a:pt x="16720" y="6836"/>
                  <a:pt x="16766" y="6574"/>
                  <a:pt x="16836" y="6326"/>
                </a:cubicBezTo>
                <a:cubicBezTo>
                  <a:pt x="16912" y="6078"/>
                  <a:pt x="17023" y="5865"/>
                  <a:pt x="17183" y="5687"/>
                </a:cubicBezTo>
                <a:cubicBezTo>
                  <a:pt x="17337" y="5508"/>
                  <a:pt x="17556" y="5419"/>
                  <a:pt x="17829" y="5419"/>
                </a:cubicBezTo>
                <a:cubicBezTo>
                  <a:pt x="17488" y="5151"/>
                  <a:pt x="17210" y="4803"/>
                  <a:pt x="16999" y="4377"/>
                </a:cubicBezTo>
                <a:cubicBezTo>
                  <a:pt x="16788" y="3950"/>
                  <a:pt x="16682" y="3469"/>
                  <a:pt x="16682" y="2937"/>
                </a:cubicBezTo>
                <a:cubicBezTo>
                  <a:pt x="16682" y="2539"/>
                  <a:pt x="16744" y="2162"/>
                  <a:pt x="16872" y="1805"/>
                </a:cubicBezTo>
                <a:cubicBezTo>
                  <a:pt x="16999" y="1448"/>
                  <a:pt x="17174" y="1134"/>
                  <a:pt x="17400" y="861"/>
                </a:cubicBezTo>
                <a:cubicBezTo>
                  <a:pt x="17625" y="590"/>
                  <a:pt x="17889" y="380"/>
                  <a:pt x="18187" y="227"/>
                </a:cubicBezTo>
                <a:cubicBezTo>
                  <a:pt x="18487" y="77"/>
                  <a:pt x="18808" y="0"/>
                  <a:pt x="19152" y="0"/>
                </a:cubicBezTo>
                <a:cubicBezTo>
                  <a:pt x="19480" y="0"/>
                  <a:pt x="19795" y="77"/>
                  <a:pt x="20095" y="227"/>
                </a:cubicBezTo>
                <a:cubicBezTo>
                  <a:pt x="20395" y="380"/>
                  <a:pt x="20656" y="590"/>
                  <a:pt x="20882" y="861"/>
                </a:cubicBezTo>
                <a:cubicBezTo>
                  <a:pt x="21108" y="1134"/>
                  <a:pt x="21285" y="1448"/>
                  <a:pt x="21412" y="1805"/>
                </a:cubicBezTo>
                <a:cubicBezTo>
                  <a:pt x="21537" y="2162"/>
                  <a:pt x="21599" y="2539"/>
                  <a:pt x="21599" y="2937"/>
                </a:cubicBezTo>
                <a:cubicBezTo>
                  <a:pt x="21599" y="3458"/>
                  <a:pt x="21499" y="3939"/>
                  <a:pt x="21295" y="4371"/>
                </a:cubicBezTo>
                <a:cubicBezTo>
                  <a:pt x="21093" y="4800"/>
                  <a:pt x="20820" y="5151"/>
                  <a:pt x="20474" y="541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7" name="AutoShape 18"/>
          <p:cNvSpPr>
            <a:spLocks/>
          </p:cNvSpPr>
          <p:nvPr/>
        </p:nvSpPr>
        <p:spPr bwMode="auto">
          <a:xfrm>
            <a:off x="6327775" y="4629150"/>
            <a:ext cx="731838" cy="6175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279" name="Freeform 260"/>
          <p:cNvSpPr>
            <a:spLocks noChangeArrowheads="1"/>
          </p:cNvSpPr>
          <p:nvPr/>
        </p:nvSpPr>
        <p:spPr bwMode="auto">
          <a:xfrm>
            <a:off x="5216525" y="4543425"/>
            <a:ext cx="525463" cy="788988"/>
          </a:xfrm>
          <a:custGeom>
            <a:avLst/>
            <a:gdLst>
              <a:gd name="T0" fmla="*/ 2147483647 w 595"/>
              <a:gd name="T1" fmla="*/ 2147483647 h 795"/>
              <a:gd name="T2" fmla="*/ 2147483647 w 595"/>
              <a:gd name="T3" fmla="*/ 2147483647 h 795"/>
              <a:gd name="T4" fmla="*/ 2147483647 w 595"/>
              <a:gd name="T5" fmla="*/ 2147483647 h 795"/>
              <a:gd name="T6" fmla="*/ 2147483647 w 595"/>
              <a:gd name="T7" fmla="*/ 2147483647 h 795"/>
              <a:gd name="T8" fmla="*/ 2147483647 w 595"/>
              <a:gd name="T9" fmla="*/ 2147483647 h 795"/>
              <a:gd name="T10" fmla="*/ 2147483647 w 595"/>
              <a:gd name="T11" fmla="*/ 2147483647 h 795"/>
              <a:gd name="T12" fmla="*/ 2147483647 w 595"/>
              <a:gd name="T13" fmla="*/ 2147483647 h 795"/>
              <a:gd name="T14" fmla="*/ 2147483647 w 595"/>
              <a:gd name="T15" fmla="*/ 2147483647 h 795"/>
              <a:gd name="T16" fmla="*/ 2147483647 w 595"/>
              <a:gd name="T17" fmla="*/ 2147483647 h 795"/>
              <a:gd name="T18" fmla="*/ 2147483647 w 595"/>
              <a:gd name="T19" fmla="*/ 2147483647 h 795"/>
              <a:gd name="T20" fmla="*/ 2147483647 w 595"/>
              <a:gd name="T21" fmla="*/ 2147483647 h 795"/>
              <a:gd name="T22" fmla="*/ 2147483647 w 595"/>
              <a:gd name="T23" fmla="*/ 2147483647 h 795"/>
              <a:gd name="T24" fmla="*/ 2147483647 w 595"/>
              <a:gd name="T25" fmla="*/ 2147483647 h 795"/>
              <a:gd name="T26" fmla="*/ 0 w 595"/>
              <a:gd name="T27" fmla="*/ 2147483647 h 795"/>
              <a:gd name="T28" fmla="*/ 2147483647 w 595"/>
              <a:gd name="T29" fmla="*/ 2147483647 h 795"/>
              <a:gd name="T30" fmla="*/ 2147483647 w 595"/>
              <a:gd name="T31" fmla="*/ 2147483647 h 795"/>
              <a:gd name="T32" fmla="*/ 2147483647 w 595"/>
              <a:gd name="T33" fmla="*/ 2147483647 h 795"/>
              <a:gd name="T34" fmla="*/ 2147483647 w 595"/>
              <a:gd name="T35" fmla="*/ 2147483647 h 795"/>
              <a:gd name="T36" fmla="*/ 2147483647 w 595"/>
              <a:gd name="T37" fmla="*/ 0 h 795"/>
              <a:gd name="T38" fmla="*/ 2147483647 w 595"/>
              <a:gd name="T39" fmla="*/ 0 h 795"/>
              <a:gd name="T40" fmla="*/ 2147483647 w 595"/>
              <a:gd name="T41" fmla="*/ 2147483647 h 795"/>
              <a:gd name="T42" fmla="*/ 2147483647 w 595"/>
              <a:gd name="T43" fmla="*/ 2147483647 h 795"/>
              <a:gd name="T44" fmla="*/ 2147483647 w 595"/>
              <a:gd name="T45" fmla="*/ 2147483647 h 795"/>
              <a:gd name="T46" fmla="*/ 2147483647 w 595"/>
              <a:gd name="T47" fmla="*/ 2147483647 h 795"/>
              <a:gd name="T48" fmla="*/ 2147483647 w 595"/>
              <a:gd name="T49" fmla="*/ 2147483647 h 795"/>
              <a:gd name="T50" fmla="*/ 2147483647 w 595"/>
              <a:gd name="T51" fmla="*/ 2147483647 h 795"/>
              <a:gd name="T52" fmla="*/ 2147483647 w 595"/>
              <a:gd name="T53" fmla="*/ 2147483647 h 795"/>
              <a:gd name="T54" fmla="*/ 2147483647 w 595"/>
              <a:gd name="T55" fmla="*/ 2147483647 h 795"/>
              <a:gd name="T56" fmla="*/ 2147483647 w 595"/>
              <a:gd name="T57" fmla="*/ 2147483647 h 795"/>
              <a:gd name="T58" fmla="*/ 2147483647 w 595"/>
              <a:gd name="T59" fmla="*/ 2147483647 h 795"/>
              <a:gd name="T60" fmla="*/ 2147483647 w 595"/>
              <a:gd name="T61" fmla="*/ 2147483647 h 795"/>
              <a:gd name="T62" fmla="*/ 2147483647 w 595"/>
              <a:gd name="T63" fmla="*/ 2147483647 h 795"/>
              <a:gd name="T64" fmla="*/ 2147483647 w 595"/>
              <a:gd name="T65" fmla="*/ 2147483647 h 795"/>
              <a:gd name="T66" fmla="*/ 2147483647 w 595"/>
              <a:gd name="T67" fmla="*/ 2147483647 h 795"/>
              <a:gd name="T68" fmla="*/ 2147483647 w 595"/>
              <a:gd name="T69" fmla="*/ 2147483647 h 79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595" h="795">
                <a:moveTo>
                  <a:pt x="594" y="242"/>
                </a:moveTo>
                <a:cubicBezTo>
                  <a:pt x="594" y="251"/>
                  <a:pt x="586" y="259"/>
                  <a:pt x="577" y="259"/>
                </a:cubicBezTo>
                <a:cubicBezTo>
                  <a:pt x="218" y="409"/>
                  <a:pt x="218" y="409"/>
                  <a:pt x="218" y="409"/>
                </a:cubicBezTo>
                <a:lnTo>
                  <a:pt x="209" y="409"/>
                </a:lnTo>
                <a:cubicBezTo>
                  <a:pt x="209" y="409"/>
                  <a:pt x="201" y="409"/>
                  <a:pt x="201" y="401"/>
                </a:cubicBezTo>
                <a:cubicBezTo>
                  <a:pt x="193" y="401"/>
                  <a:pt x="193" y="393"/>
                  <a:pt x="193" y="384"/>
                </a:cubicBezTo>
                <a:cubicBezTo>
                  <a:pt x="193" y="117"/>
                  <a:pt x="193" y="117"/>
                  <a:pt x="193" y="117"/>
                </a:cubicBezTo>
                <a:cubicBezTo>
                  <a:pt x="193" y="108"/>
                  <a:pt x="193" y="108"/>
                  <a:pt x="201" y="100"/>
                </a:cubicBezTo>
                <a:cubicBezTo>
                  <a:pt x="201" y="100"/>
                  <a:pt x="209" y="100"/>
                  <a:pt x="218" y="100"/>
                </a:cubicBezTo>
                <a:cubicBezTo>
                  <a:pt x="577" y="217"/>
                  <a:pt x="577" y="217"/>
                  <a:pt x="577" y="217"/>
                </a:cubicBezTo>
                <a:cubicBezTo>
                  <a:pt x="586" y="225"/>
                  <a:pt x="594" y="234"/>
                  <a:pt x="594" y="242"/>
                </a:cubicBezTo>
                <a:close/>
                <a:moveTo>
                  <a:pt x="251" y="719"/>
                </a:moveTo>
                <a:cubicBezTo>
                  <a:pt x="251" y="760"/>
                  <a:pt x="193" y="794"/>
                  <a:pt x="126" y="794"/>
                </a:cubicBezTo>
                <a:cubicBezTo>
                  <a:pt x="59" y="794"/>
                  <a:pt x="0" y="760"/>
                  <a:pt x="0" y="719"/>
                </a:cubicBezTo>
                <a:cubicBezTo>
                  <a:pt x="0" y="685"/>
                  <a:pt x="42" y="660"/>
                  <a:pt x="92" y="652"/>
                </a:cubicBezTo>
                <a:cubicBezTo>
                  <a:pt x="92" y="92"/>
                  <a:pt x="92" y="92"/>
                  <a:pt x="92" y="92"/>
                </a:cubicBezTo>
                <a:lnTo>
                  <a:pt x="101" y="83"/>
                </a:lnTo>
                <a:cubicBezTo>
                  <a:pt x="84" y="75"/>
                  <a:pt x="75" y="67"/>
                  <a:pt x="75" y="42"/>
                </a:cubicBezTo>
                <a:cubicBezTo>
                  <a:pt x="75" y="16"/>
                  <a:pt x="92" y="0"/>
                  <a:pt x="126" y="0"/>
                </a:cubicBezTo>
                <a:cubicBezTo>
                  <a:pt x="142" y="0"/>
                  <a:pt x="142" y="0"/>
                  <a:pt x="142" y="0"/>
                </a:cubicBezTo>
                <a:cubicBezTo>
                  <a:pt x="168" y="0"/>
                  <a:pt x="193" y="16"/>
                  <a:pt x="193" y="42"/>
                </a:cubicBezTo>
                <a:cubicBezTo>
                  <a:pt x="193" y="67"/>
                  <a:pt x="176" y="83"/>
                  <a:pt x="159" y="92"/>
                </a:cubicBezTo>
                <a:cubicBezTo>
                  <a:pt x="159" y="652"/>
                  <a:pt x="159" y="652"/>
                  <a:pt x="159" y="652"/>
                </a:cubicBezTo>
                <a:cubicBezTo>
                  <a:pt x="209" y="660"/>
                  <a:pt x="251" y="685"/>
                  <a:pt x="251" y="719"/>
                </a:cubicBezTo>
                <a:close/>
                <a:moveTo>
                  <a:pt x="226" y="719"/>
                </a:moveTo>
                <a:cubicBezTo>
                  <a:pt x="226" y="702"/>
                  <a:pt x="201" y="677"/>
                  <a:pt x="159" y="677"/>
                </a:cubicBezTo>
                <a:cubicBezTo>
                  <a:pt x="159" y="719"/>
                  <a:pt x="159" y="719"/>
                  <a:pt x="159" y="719"/>
                </a:cubicBezTo>
                <a:cubicBezTo>
                  <a:pt x="159" y="736"/>
                  <a:pt x="142" y="752"/>
                  <a:pt x="126" y="752"/>
                </a:cubicBezTo>
                <a:cubicBezTo>
                  <a:pt x="109" y="752"/>
                  <a:pt x="92" y="736"/>
                  <a:pt x="92" y="719"/>
                </a:cubicBezTo>
                <a:cubicBezTo>
                  <a:pt x="92" y="677"/>
                  <a:pt x="92" y="677"/>
                  <a:pt x="92" y="677"/>
                </a:cubicBezTo>
                <a:cubicBezTo>
                  <a:pt x="59" y="677"/>
                  <a:pt x="25" y="702"/>
                  <a:pt x="25" y="719"/>
                </a:cubicBezTo>
                <a:cubicBezTo>
                  <a:pt x="25" y="752"/>
                  <a:pt x="75" y="777"/>
                  <a:pt x="126" y="777"/>
                </a:cubicBezTo>
                <a:cubicBezTo>
                  <a:pt x="184" y="777"/>
                  <a:pt x="226" y="752"/>
                  <a:pt x="226" y="719"/>
                </a:cubicBezTo>
                <a:close/>
                <a:moveTo>
                  <a:pt x="226" y="719"/>
                </a:moveTo>
                <a:lnTo>
                  <a:pt x="226" y="7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8" name="Рисунок 17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59000" cy="1019497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animBg="1"/>
      <p:bldP spid="8" grpId="0" animBg="1"/>
      <p:bldP spid="9" grpId="0" animBg="1"/>
      <p:bldP spid="10" grpId="0" animBg="1"/>
      <p:bldP spid="11" grpId="0" animBg="1"/>
      <p:bldP spid="13" grpId="0"/>
      <p:bldP spid="14" grpId="0"/>
      <p:bldP spid="15" grpId="0"/>
      <p:bldP spid="16" grpId="0"/>
      <p:bldP spid="112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098550" y="374650"/>
            <a:ext cx="9994900" cy="444500"/>
          </a:xfrm>
        </p:spPr>
        <p:txBody>
          <a:bodyPr/>
          <a:lstStyle/>
          <a:p>
            <a:r>
              <a:rPr lang="ru-RU" smtClean="0">
                <a:latin typeface="Lato Regular"/>
                <a:ea typeface="Lato Regular"/>
                <a:cs typeface="Lato Regular"/>
              </a:rPr>
              <a:t>Выборы</a:t>
            </a:r>
            <a:r>
              <a:rPr lang="en-US" smtClean="0">
                <a:latin typeface="Lato Regular"/>
                <a:ea typeface="Lato Regular"/>
                <a:cs typeface="Lato Regular"/>
              </a:rPr>
              <a:t> </a:t>
            </a:r>
            <a:r>
              <a:rPr lang="ru-RU" smtClean="0">
                <a:latin typeface="Lato Regular"/>
                <a:ea typeface="Lato Regular"/>
                <a:cs typeface="Lato Regular"/>
              </a:rPr>
              <a:t>парламента</a:t>
            </a:r>
            <a:endParaRPr lang="en-US" smtClean="0">
              <a:latin typeface="Lato Regular"/>
              <a:ea typeface="Lato Regular"/>
              <a:cs typeface="Lato Regular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76288" y="1000125"/>
            <a:ext cx="10639425" cy="280988"/>
          </a:xfrm>
        </p:spPr>
        <p:txBody>
          <a:bodyPr/>
          <a:lstStyle/>
          <a:p>
            <a:r>
              <a:rPr lang="ru-RU" dirty="0" smtClean="0">
                <a:solidFill>
                  <a:srgbClr val="A6A6A6"/>
                </a:solidFill>
                <a:ea typeface="Lato Light"/>
              </a:rPr>
              <a:t>Этапы</a:t>
            </a:r>
            <a:endParaRPr lang="en-US" dirty="0" smtClean="0">
              <a:solidFill>
                <a:srgbClr val="A6A6A6"/>
              </a:solidFill>
              <a:ea typeface="Lato Light"/>
            </a:endParaRPr>
          </a:p>
        </p:txBody>
      </p:sp>
      <p:sp>
        <p:nvSpPr>
          <p:cNvPr id="59" name="L-Shape 58"/>
          <p:cNvSpPr/>
          <p:nvPr/>
        </p:nvSpPr>
        <p:spPr bwMode="auto">
          <a:xfrm rot="5400000">
            <a:off x="1917700" y="1306513"/>
            <a:ext cx="1390650" cy="2311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L-Shape 60"/>
          <p:cNvSpPr/>
          <p:nvPr/>
        </p:nvSpPr>
        <p:spPr bwMode="auto">
          <a:xfrm rot="5400000">
            <a:off x="4241800" y="2266950"/>
            <a:ext cx="1390650" cy="2311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L-Shape 62"/>
          <p:cNvSpPr/>
          <p:nvPr/>
        </p:nvSpPr>
        <p:spPr bwMode="auto">
          <a:xfrm rot="5400000">
            <a:off x="8863806" y="4266407"/>
            <a:ext cx="1392237" cy="2311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5" name="Freeform 64"/>
          <p:cNvSpPr/>
          <p:nvPr/>
        </p:nvSpPr>
        <p:spPr bwMode="auto">
          <a:xfrm>
            <a:off x="1892300" y="2347913"/>
            <a:ext cx="1441450" cy="379412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58" tIns="60958" rIns="60958" bIns="60958"/>
          <a:lstStyle>
            <a:lvl1pPr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1pPr>
            <a:lvl2pPr marL="742950" indent="-28575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2pPr>
            <a:lvl3pPr marL="11430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3pPr>
            <a:lvl4pPr marL="16002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4pPr>
            <a:lvl5pPr marL="20574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Lato Regular"/>
                <a:ea typeface="Lato Regular"/>
                <a:cs typeface="Lato Regular"/>
              </a:rPr>
              <a:t>Выборы президента КРМУ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US" sz="1600" b="1" dirty="0" smtClean="0">
              <a:solidFill>
                <a:schemeClr val="tx2"/>
              </a:solidFill>
              <a:latin typeface="Lato Regular"/>
              <a:ea typeface="Lato Regular"/>
              <a:cs typeface="Lato Regular"/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3994150" y="3348038"/>
            <a:ext cx="1885950" cy="377825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58" tIns="60958" rIns="60958" bIns="60958"/>
          <a:lstStyle>
            <a:lvl1pPr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1pPr>
            <a:lvl2pPr marL="742950" indent="-28575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2pPr>
            <a:lvl3pPr marL="11430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3pPr>
            <a:lvl4pPr marL="16002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4pPr>
            <a:lvl5pPr marL="20574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Lato Regular"/>
                <a:ea typeface="Lato Regular"/>
                <a:cs typeface="Lato Regular"/>
              </a:rPr>
              <a:t>Выборы студ. Парламента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US" sz="1600" b="1" dirty="0" smtClean="0">
              <a:solidFill>
                <a:schemeClr val="tx2"/>
              </a:solidFill>
              <a:latin typeface="Lato Regular"/>
              <a:ea typeface="Lato Regular"/>
              <a:cs typeface="Lato Regular"/>
            </a:endParaRPr>
          </a:p>
        </p:txBody>
      </p:sp>
      <p:sp>
        <p:nvSpPr>
          <p:cNvPr id="69" name="L-Shape 68"/>
          <p:cNvSpPr/>
          <p:nvPr/>
        </p:nvSpPr>
        <p:spPr bwMode="auto">
          <a:xfrm rot="5400000">
            <a:off x="6553200" y="3265488"/>
            <a:ext cx="1390650" cy="2311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1" name="Freeform 70"/>
          <p:cNvSpPr/>
          <p:nvPr/>
        </p:nvSpPr>
        <p:spPr bwMode="auto">
          <a:xfrm>
            <a:off x="6318250" y="4324350"/>
            <a:ext cx="2357438" cy="377825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58" tIns="60958" rIns="60958" bIns="60958"/>
          <a:lstStyle>
            <a:lvl1pPr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1pPr>
            <a:lvl2pPr marL="742950" indent="-28575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2pPr>
            <a:lvl3pPr marL="11430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3pPr>
            <a:lvl4pPr marL="16002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4pPr>
            <a:lvl5pPr marL="20574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Lato Regular"/>
                <a:ea typeface="Lato Regular"/>
                <a:cs typeface="Lato Regular"/>
              </a:rPr>
              <a:t>Дебаты лидеров студенческих обществ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US" sz="1600" b="1" dirty="0" smtClean="0">
              <a:solidFill>
                <a:schemeClr val="tx2"/>
              </a:solidFill>
              <a:latin typeface="Lato Regular"/>
              <a:ea typeface="Lato Regular"/>
              <a:cs typeface="Lato Regular"/>
            </a:endParaRPr>
          </a:p>
        </p:txBody>
      </p:sp>
      <p:sp>
        <p:nvSpPr>
          <p:cNvPr id="73" name="Freeform 72"/>
          <p:cNvSpPr/>
          <p:nvPr/>
        </p:nvSpPr>
        <p:spPr bwMode="auto">
          <a:xfrm>
            <a:off x="8450263" y="5232400"/>
            <a:ext cx="2741612" cy="379413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0958" tIns="60958" rIns="60958" bIns="60958"/>
          <a:lstStyle>
            <a:lvl1pPr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1pPr>
            <a:lvl2pPr marL="742950" indent="-28575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2pPr>
            <a:lvl3pPr marL="11430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3pPr>
            <a:lvl4pPr marL="16002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4pPr>
            <a:lvl5pPr marL="2057400" indent="-228600" defTabSz="709613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Lato Regular"/>
                <a:ea typeface="Lato Regular"/>
                <a:cs typeface="Lato Regular"/>
              </a:rPr>
              <a:t>Регистрация студенческих обществ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US" sz="1600" b="1" dirty="0" smtClean="0">
              <a:solidFill>
                <a:schemeClr val="tx2"/>
              </a:solidFill>
              <a:latin typeface="Lato Regular"/>
              <a:ea typeface="Lato Regular"/>
              <a:cs typeface="Lato Regular"/>
            </a:endParaRPr>
          </a:p>
        </p:txBody>
      </p:sp>
      <p:pic>
        <p:nvPicPr>
          <p:cNvPr id="14" name="Рисунок 13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39128" cy="1435100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5" grpId="0"/>
      <p:bldP spid="67" grpId="0"/>
      <p:bldP spid="71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L-Shape 55"/>
          <p:cNvSpPr/>
          <p:nvPr/>
        </p:nvSpPr>
        <p:spPr bwMode="auto">
          <a:xfrm rot="16200000" flipH="1">
            <a:off x="7847807" y="3525044"/>
            <a:ext cx="1238250" cy="2078037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L-Shape 54"/>
          <p:cNvSpPr/>
          <p:nvPr/>
        </p:nvSpPr>
        <p:spPr bwMode="auto">
          <a:xfrm rot="16200000" flipH="1">
            <a:off x="5758657" y="2485231"/>
            <a:ext cx="1238250" cy="2078037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098550" y="374650"/>
            <a:ext cx="9994900" cy="444500"/>
          </a:xfrm>
        </p:spPr>
        <p:txBody>
          <a:bodyPr/>
          <a:lstStyle/>
          <a:p>
            <a:r>
              <a:rPr lang="ru-RU" dirty="0" smtClean="0">
                <a:latin typeface="Lato Regular"/>
                <a:ea typeface="Lato Regular"/>
                <a:cs typeface="Lato Regular"/>
              </a:rPr>
              <a:t>Минимальные Требования</a:t>
            </a:r>
            <a:endParaRPr lang="en-US" dirty="0" smtClean="0">
              <a:latin typeface="Lato Regular"/>
              <a:ea typeface="Lato Regular"/>
              <a:cs typeface="Lato Regular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76288" y="1000125"/>
            <a:ext cx="10639425" cy="280988"/>
          </a:xfrm>
        </p:spPr>
        <p:txBody>
          <a:bodyPr/>
          <a:lstStyle/>
          <a:p>
            <a:r>
              <a:rPr lang="ru-RU" smtClean="0">
                <a:solidFill>
                  <a:srgbClr val="A6A6A6"/>
                </a:solidFill>
                <a:ea typeface="Lato Light"/>
              </a:rPr>
              <a:t>Легитимности выборов</a:t>
            </a:r>
            <a:endParaRPr lang="en-US" smtClean="0">
              <a:solidFill>
                <a:srgbClr val="A6A6A6"/>
              </a:solidFill>
              <a:ea typeface="Lato Light"/>
            </a:endParaRPr>
          </a:p>
        </p:txBody>
      </p:sp>
      <p:sp>
        <p:nvSpPr>
          <p:cNvPr id="54" name="L-Shape 53"/>
          <p:cNvSpPr/>
          <p:nvPr/>
        </p:nvSpPr>
        <p:spPr bwMode="auto">
          <a:xfrm rot="16200000" flipH="1">
            <a:off x="3677444" y="1442244"/>
            <a:ext cx="1238250" cy="2078038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3411538" y="2868613"/>
            <a:ext cx="16002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z="160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30 %</a:t>
            </a:r>
            <a:endParaRPr lang="en-US" sz="1600">
              <a:solidFill>
                <a:schemeClr val="tx2"/>
              </a:solidFill>
              <a:latin typeface="Lato Regular"/>
              <a:ea typeface="MS PGothic" pitchFamily="34" charset="-128"/>
              <a:cs typeface="Lato Regular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z="1200">
                <a:ea typeface="MS PGothic" pitchFamily="34" charset="-128"/>
                <a:cs typeface="Lato Light"/>
              </a:rPr>
              <a:t>Голосов от общего кол-ва студентов</a:t>
            </a:r>
            <a:r>
              <a:rPr lang="en-US" sz="1200">
                <a:ea typeface="MS PGothic" pitchFamily="34" charset="-128"/>
                <a:cs typeface="Lato Light"/>
              </a:rPr>
              <a:t>.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948113" y="2263775"/>
            <a:ext cx="519112" cy="519113"/>
            <a:chOff x="2629748" y="2005026"/>
            <a:chExt cx="519317" cy="519317"/>
          </a:xfrm>
        </p:grpSpPr>
        <p:sp>
          <p:nvSpPr>
            <p:cNvPr id="59" name="Teardrop 58"/>
            <p:cNvSpPr/>
            <p:nvPr/>
          </p:nvSpPr>
          <p:spPr bwMode="auto">
            <a:xfrm rot="8100000">
              <a:off x="2629748" y="2005026"/>
              <a:ext cx="519317" cy="519317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61" name="Group 4699"/>
            <p:cNvGrpSpPr>
              <a:grpSpLocks/>
            </p:cNvGrpSpPr>
            <p:nvPr/>
          </p:nvGrpSpPr>
          <p:grpSpPr bwMode="auto">
            <a:xfrm>
              <a:off x="2741259" y="2189702"/>
              <a:ext cx="300648" cy="208139"/>
              <a:chOff x="3908425" y="4124324"/>
              <a:chExt cx="546100" cy="319088"/>
            </a:xfrm>
            <a:solidFill>
              <a:schemeClr val="bg1"/>
            </a:solidFill>
          </p:grpSpPr>
          <p:sp>
            <p:nvSpPr>
              <p:cNvPr id="62" name="Freeform 413"/>
              <p:cNvSpPr>
                <a:spLocks noChangeArrowheads="1"/>
              </p:cNvSpPr>
              <p:nvPr/>
            </p:nvSpPr>
            <p:spPr bwMode="auto">
              <a:xfrm>
                <a:off x="4019550" y="4262437"/>
                <a:ext cx="36513" cy="174625"/>
              </a:xfrm>
              <a:custGeom>
                <a:avLst/>
                <a:gdLst>
                  <a:gd name="T0" fmla="*/ 83 w 101"/>
                  <a:gd name="T1" fmla="*/ 8 h 485"/>
                  <a:gd name="T2" fmla="*/ 33 w 101"/>
                  <a:gd name="T3" fmla="*/ 8 h 485"/>
                  <a:gd name="T4" fmla="*/ 16 w 101"/>
                  <a:gd name="T5" fmla="*/ 8 h 485"/>
                  <a:gd name="T6" fmla="*/ 0 w 101"/>
                  <a:gd name="T7" fmla="*/ 33 h 485"/>
                  <a:gd name="T8" fmla="*/ 50 w 101"/>
                  <a:gd name="T9" fmla="*/ 476 h 485"/>
                  <a:gd name="T10" fmla="*/ 67 w 101"/>
                  <a:gd name="T11" fmla="*/ 484 h 485"/>
                  <a:gd name="T12" fmla="*/ 75 w 101"/>
                  <a:gd name="T13" fmla="*/ 476 h 485"/>
                  <a:gd name="T14" fmla="*/ 100 w 101"/>
                  <a:gd name="T15" fmla="*/ 33 h 485"/>
                  <a:gd name="T16" fmla="*/ 83 w 101"/>
                  <a:gd name="T17" fmla="*/ 8 h 485"/>
                  <a:gd name="T18" fmla="*/ 83 w 101"/>
                  <a:gd name="T19" fmla="*/ 8 h 485"/>
                  <a:gd name="T20" fmla="*/ 83 w 101"/>
                  <a:gd name="T21" fmla="*/ 8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485">
                    <a:moveTo>
                      <a:pt x="83" y="8"/>
                    </a:moveTo>
                    <a:cubicBezTo>
                      <a:pt x="33" y="8"/>
                      <a:pt x="33" y="8"/>
                      <a:pt x="33" y="8"/>
                    </a:cubicBezTo>
                    <a:cubicBezTo>
                      <a:pt x="25" y="0"/>
                      <a:pt x="16" y="8"/>
                      <a:pt x="16" y="8"/>
                    </a:cubicBezTo>
                    <a:cubicBezTo>
                      <a:pt x="8" y="16"/>
                      <a:pt x="0" y="25"/>
                      <a:pt x="0" y="33"/>
                    </a:cubicBezTo>
                    <a:cubicBezTo>
                      <a:pt x="50" y="476"/>
                      <a:pt x="50" y="476"/>
                      <a:pt x="50" y="476"/>
                    </a:cubicBezTo>
                    <a:cubicBezTo>
                      <a:pt x="50" y="476"/>
                      <a:pt x="58" y="484"/>
                      <a:pt x="67" y="484"/>
                    </a:cubicBezTo>
                    <a:cubicBezTo>
                      <a:pt x="75" y="484"/>
                      <a:pt x="75" y="476"/>
                      <a:pt x="75" y="476"/>
                    </a:cubicBezTo>
                    <a:cubicBezTo>
                      <a:pt x="100" y="33"/>
                      <a:pt x="100" y="33"/>
                      <a:pt x="100" y="33"/>
                    </a:cubicBezTo>
                    <a:cubicBezTo>
                      <a:pt x="100" y="25"/>
                      <a:pt x="92" y="16"/>
                      <a:pt x="83" y="8"/>
                    </a:cubicBezTo>
                    <a:close/>
                    <a:moveTo>
                      <a:pt x="83" y="8"/>
                    </a:moveTo>
                    <a:lnTo>
                      <a:pt x="83" y="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  <p:sp>
            <p:nvSpPr>
              <p:cNvPr id="63" name="Freeform 414"/>
              <p:cNvSpPr>
                <a:spLocks noChangeArrowheads="1"/>
              </p:cNvSpPr>
              <p:nvPr/>
            </p:nvSpPr>
            <p:spPr bwMode="auto">
              <a:xfrm>
                <a:off x="4059238" y="4271962"/>
                <a:ext cx="166687" cy="171450"/>
              </a:xfrm>
              <a:custGeom>
                <a:avLst/>
                <a:gdLst>
                  <a:gd name="T0" fmla="*/ 452 w 461"/>
                  <a:gd name="T1" fmla="*/ 67 h 477"/>
                  <a:gd name="T2" fmla="*/ 51 w 461"/>
                  <a:gd name="T3" fmla="*/ 0 h 477"/>
                  <a:gd name="T4" fmla="*/ 42 w 461"/>
                  <a:gd name="T5" fmla="*/ 8 h 477"/>
                  <a:gd name="T6" fmla="*/ 42 w 461"/>
                  <a:gd name="T7" fmla="*/ 16 h 477"/>
                  <a:gd name="T8" fmla="*/ 0 w 461"/>
                  <a:gd name="T9" fmla="*/ 459 h 477"/>
                  <a:gd name="T10" fmla="*/ 9 w 461"/>
                  <a:gd name="T11" fmla="*/ 468 h 477"/>
                  <a:gd name="T12" fmla="*/ 17 w 461"/>
                  <a:gd name="T13" fmla="*/ 476 h 477"/>
                  <a:gd name="T14" fmla="*/ 17 w 461"/>
                  <a:gd name="T15" fmla="*/ 468 h 477"/>
                  <a:gd name="T16" fmla="*/ 452 w 461"/>
                  <a:gd name="T17" fmla="*/ 83 h 477"/>
                  <a:gd name="T18" fmla="*/ 460 w 461"/>
                  <a:gd name="T19" fmla="*/ 75 h 477"/>
                  <a:gd name="T20" fmla="*/ 452 w 461"/>
                  <a:gd name="T21" fmla="*/ 67 h 477"/>
                  <a:gd name="T22" fmla="*/ 452 w 461"/>
                  <a:gd name="T23" fmla="*/ 67 h 477"/>
                  <a:gd name="T24" fmla="*/ 452 w 461"/>
                  <a:gd name="T25" fmla="*/ 67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1" h="477">
                    <a:moveTo>
                      <a:pt x="452" y="67"/>
                    </a:moveTo>
                    <a:cubicBezTo>
                      <a:pt x="51" y="0"/>
                      <a:pt x="51" y="0"/>
                      <a:pt x="51" y="0"/>
                    </a:cubicBezTo>
                    <a:lnTo>
                      <a:pt x="42" y="8"/>
                    </a:lnTo>
                    <a:lnTo>
                      <a:pt x="42" y="16"/>
                    </a:lnTo>
                    <a:cubicBezTo>
                      <a:pt x="0" y="459"/>
                      <a:pt x="0" y="459"/>
                      <a:pt x="0" y="459"/>
                    </a:cubicBezTo>
                    <a:cubicBezTo>
                      <a:pt x="0" y="468"/>
                      <a:pt x="0" y="468"/>
                      <a:pt x="9" y="468"/>
                    </a:cubicBezTo>
                    <a:cubicBezTo>
                      <a:pt x="9" y="476"/>
                      <a:pt x="9" y="476"/>
                      <a:pt x="17" y="476"/>
                    </a:cubicBezTo>
                    <a:lnTo>
                      <a:pt x="17" y="468"/>
                    </a:lnTo>
                    <a:cubicBezTo>
                      <a:pt x="452" y="83"/>
                      <a:pt x="452" y="83"/>
                      <a:pt x="452" y="83"/>
                    </a:cubicBezTo>
                    <a:cubicBezTo>
                      <a:pt x="460" y="83"/>
                      <a:pt x="460" y="75"/>
                      <a:pt x="460" y="75"/>
                    </a:cubicBezTo>
                    <a:cubicBezTo>
                      <a:pt x="460" y="67"/>
                      <a:pt x="452" y="67"/>
                      <a:pt x="452" y="67"/>
                    </a:cubicBezTo>
                    <a:close/>
                    <a:moveTo>
                      <a:pt x="452" y="67"/>
                    </a:moveTo>
                    <a:lnTo>
                      <a:pt x="452" y="67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  <p:sp>
            <p:nvSpPr>
              <p:cNvPr id="64" name="Freeform 415"/>
              <p:cNvSpPr>
                <a:spLocks noChangeArrowheads="1"/>
              </p:cNvSpPr>
              <p:nvPr/>
            </p:nvSpPr>
            <p:spPr bwMode="auto">
              <a:xfrm>
                <a:off x="3908425" y="4124324"/>
                <a:ext cx="546100" cy="177800"/>
              </a:xfrm>
              <a:custGeom>
                <a:avLst/>
                <a:gdLst>
                  <a:gd name="T0" fmla="*/ 1514 w 1515"/>
                  <a:gd name="T1" fmla="*/ 0 h 494"/>
                  <a:gd name="T2" fmla="*/ 1497 w 1515"/>
                  <a:gd name="T3" fmla="*/ 0 h 494"/>
                  <a:gd name="T4" fmla="*/ 17 w 1515"/>
                  <a:gd name="T5" fmla="*/ 276 h 494"/>
                  <a:gd name="T6" fmla="*/ 0 w 1515"/>
                  <a:gd name="T7" fmla="*/ 293 h 494"/>
                  <a:gd name="T8" fmla="*/ 17 w 1515"/>
                  <a:gd name="T9" fmla="*/ 301 h 494"/>
                  <a:gd name="T10" fmla="*/ 335 w 1515"/>
                  <a:gd name="T11" fmla="*/ 359 h 494"/>
                  <a:gd name="T12" fmla="*/ 377 w 1515"/>
                  <a:gd name="T13" fmla="*/ 351 h 494"/>
                  <a:gd name="T14" fmla="*/ 1171 w 1515"/>
                  <a:gd name="T15" fmla="*/ 117 h 494"/>
                  <a:gd name="T16" fmla="*/ 502 w 1515"/>
                  <a:gd name="T17" fmla="*/ 368 h 494"/>
                  <a:gd name="T18" fmla="*/ 494 w 1515"/>
                  <a:gd name="T19" fmla="*/ 376 h 494"/>
                  <a:gd name="T20" fmla="*/ 502 w 1515"/>
                  <a:gd name="T21" fmla="*/ 385 h 494"/>
                  <a:gd name="T22" fmla="*/ 1154 w 1515"/>
                  <a:gd name="T23" fmla="*/ 493 h 494"/>
                  <a:gd name="T24" fmla="*/ 1204 w 1515"/>
                  <a:gd name="T25" fmla="*/ 468 h 494"/>
                  <a:gd name="T26" fmla="*/ 1514 w 1515"/>
                  <a:gd name="T27" fmla="*/ 17 h 494"/>
                  <a:gd name="T28" fmla="*/ 1514 w 1515"/>
                  <a:gd name="T29" fmla="*/ 0 h 494"/>
                  <a:gd name="T30" fmla="*/ 1514 w 1515"/>
                  <a:gd name="T31" fmla="*/ 0 h 494"/>
                  <a:gd name="T32" fmla="*/ 1514 w 1515"/>
                  <a:gd name="T33" fmla="*/ 0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15" h="494">
                    <a:moveTo>
                      <a:pt x="1514" y="0"/>
                    </a:moveTo>
                    <a:cubicBezTo>
                      <a:pt x="1505" y="0"/>
                      <a:pt x="1497" y="0"/>
                      <a:pt x="1497" y="0"/>
                    </a:cubicBezTo>
                    <a:cubicBezTo>
                      <a:pt x="17" y="276"/>
                      <a:pt x="17" y="276"/>
                      <a:pt x="17" y="276"/>
                    </a:cubicBezTo>
                    <a:cubicBezTo>
                      <a:pt x="9" y="276"/>
                      <a:pt x="0" y="284"/>
                      <a:pt x="0" y="293"/>
                    </a:cubicBezTo>
                    <a:cubicBezTo>
                      <a:pt x="0" y="293"/>
                      <a:pt x="9" y="301"/>
                      <a:pt x="17" y="301"/>
                    </a:cubicBezTo>
                    <a:cubicBezTo>
                      <a:pt x="335" y="359"/>
                      <a:pt x="335" y="359"/>
                      <a:pt x="335" y="359"/>
                    </a:cubicBezTo>
                    <a:cubicBezTo>
                      <a:pt x="343" y="359"/>
                      <a:pt x="360" y="359"/>
                      <a:pt x="377" y="351"/>
                    </a:cubicBezTo>
                    <a:cubicBezTo>
                      <a:pt x="1171" y="117"/>
                      <a:pt x="1171" y="117"/>
                      <a:pt x="1171" y="117"/>
                    </a:cubicBezTo>
                    <a:cubicBezTo>
                      <a:pt x="502" y="368"/>
                      <a:pt x="502" y="368"/>
                      <a:pt x="502" y="368"/>
                    </a:cubicBezTo>
                    <a:cubicBezTo>
                      <a:pt x="502" y="368"/>
                      <a:pt x="494" y="368"/>
                      <a:pt x="494" y="376"/>
                    </a:cubicBezTo>
                    <a:cubicBezTo>
                      <a:pt x="494" y="385"/>
                      <a:pt x="502" y="385"/>
                      <a:pt x="502" y="385"/>
                    </a:cubicBezTo>
                    <a:cubicBezTo>
                      <a:pt x="1154" y="493"/>
                      <a:pt x="1154" y="493"/>
                      <a:pt x="1154" y="493"/>
                    </a:cubicBezTo>
                    <a:cubicBezTo>
                      <a:pt x="1171" y="493"/>
                      <a:pt x="1188" y="485"/>
                      <a:pt x="1204" y="468"/>
                    </a:cubicBezTo>
                    <a:cubicBezTo>
                      <a:pt x="1514" y="17"/>
                      <a:pt x="1514" y="17"/>
                      <a:pt x="1514" y="17"/>
                    </a:cubicBezTo>
                    <a:cubicBezTo>
                      <a:pt x="1514" y="8"/>
                      <a:pt x="1514" y="8"/>
                      <a:pt x="1514" y="0"/>
                    </a:cubicBezTo>
                    <a:close/>
                    <a:moveTo>
                      <a:pt x="1514" y="0"/>
                    </a:moveTo>
                    <a:lnTo>
                      <a:pt x="151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</p:grpSp>
      </p:grp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5513388" y="3875088"/>
            <a:ext cx="16002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z="1600" dirty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5%</a:t>
            </a:r>
            <a:endParaRPr lang="en-US" sz="1600" dirty="0">
              <a:solidFill>
                <a:schemeClr val="tx2"/>
              </a:solidFill>
              <a:latin typeface="Lato Regular"/>
              <a:ea typeface="MS PGothic" pitchFamily="34" charset="-128"/>
              <a:cs typeface="Lato Regular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z="1200" dirty="0">
                <a:ea typeface="MS PGothic" pitchFamily="34" charset="-128"/>
                <a:cs typeface="Lato Light"/>
              </a:rPr>
              <a:t>Голосов за каждое студ. общество от общего кол-ва голосующих , барьер для прохождения в студенческий парламент</a:t>
            </a:r>
            <a:endParaRPr lang="en-US" sz="1200" dirty="0">
              <a:ea typeface="MS PGothic" pitchFamily="34" charset="-128"/>
              <a:cs typeface="Lato Light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048375" y="3270250"/>
            <a:ext cx="519113" cy="519113"/>
            <a:chOff x="4731160" y="3011336"/>
            <a:chExt cx="519317" cy="519317"/>
          </a:xfrm>
        </p:grpSpPr>
        <p:sp>
          <p:nvSpPr>
            <p:cNvPr id="66" name="Teardrop 65"/>
            <p:cNvSpPr/>
            <p:nvPr/>
          </p:nvSpPr>
          <p:spPr bwMode="auto">
            <a:xfrm rot="8100000">
              <a:off x="4731160" y="3011336"/>
              <a:ext cx="519317" cy="519317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68" name="Group 4699"/>
            <p:cNvGrpSpPr>
              <a:grpSpLocks/>
            </p:cNvGrpSpPr>
            <p:nvPr/>
          </p:nvGrpSpPr>
          <p:grpSpPr bwMode="auto">
            <a:xfrm>
              <a:off x="4849728" y="3196013"/>
              <a:ext cx="300648" cy="208139"/>
              <a:chOff x="3908425" y="4124324"/>
              <a:chExt cx="546100" cy="319088"/>
            </a:xfrm>
            <a:solidFill>
              <a:schemeClr val="bg1"/>
            </a:solidFill>
          </p:grpSpPr>
          <p:sp>
            <p:nvSpPr>
              <p:cNvPr id="69" name="Freeform 413"/>
              <p:cNvSpPr>
                <a:spLocks noChangeArrowheads="1"/>
              </p:cNvSpPr>
              <p:nvPr/>
            </p:nvSpPr>
            <p:spPr bwMode="auto">
              <a:xfrm>
                <a:off x="4019550" y="4262437"/>
                <a:ext cx="36513" cy="174625"/>
              </a:xfrm>
              <a:custGeom>
                <a:avLst/>
                <a:gdLst>
                  <a:gd name="T0" fmla="*/ 83 w 101"/>
                  <a:gd name="T1" fmla="*/ 8 h 485"/>
                  <a:gd name="T2" fmla="*/ 33 w 101"/>
                  <a:gd name="T3" fmla="*/ 8 h 485"/>
                  <a:gd name="T4" fmla="*/ 16 w 101"/>
                  <a:gd name="T5" fmla="*/ 8 h 485"/>
                  <a:gd name="T6" fmla="*/ 0 w 101"/>
                  <a:gd name="T7" fmla="*/ 33 h 485"/>
                  <a:gd name="T8" fmla="*/ 50 w 101"/>
                  <a:gd name="T9" fmla="*/ 476 h 485"/>
                  <a:gd name="T10" fmla="*/ 67 w 101"/>
                  <a:gd name="T11" fmla="*/ 484 h 485"/>
                  <a:gd name="T12" fmla="*/ 75 w 101"/>
                  <a:gd name="T13" fmla="*/ 476 h 485"/>
                  <a:gd name="T14" fmla="*/ 100 w 101"/>
                  <a:gd name="T15" fmla="*/ 33 h 485"/>
                  <a:gd name="T16" fmla="*/ 83 w 101"/>
                  <a:gd name="T17" fmla="*/ 8 h 485"/>
                  <a:gd name="T18" fmla="*/ 83 w 101"/>
                  <a:gd name="T19" fmla="*/ 8 h 485"/>
                  <a:gd name="T20" fmla="*/ 83 w 101"/>
                  <a:gd name="T21" fmla="*/ 8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485">
                    <a:moveTo>
                      <a:pt x="83" y="8"/>
                    </a:moveTo>
                    <a:cubicBezTo>
                      <a:pt x="33" y="8"/>
                      <a:pt x="33" y="8"/>
                      <a:pt x="33" y="8"/>
                    </a:cubicBezTo>
                    <a:cubicBezTo>
                      <a:pt x="25" y="0"/>
                      <a:pt x="16" y="8"/>
                      <a:pt x="16" y="8"/>
                    </a:cubicBezTo>
                    <a:cubicBezTo>
                      <a:pt x="8" y="16"/>
                      <a:pt x="0" y="25"/>
                      <a:pt x="0" y="33"/>
                    </a:cubicBezTo>
                    <a:cubicBezTo>
                      <a:pt x="50" y="476"/>
                      <a:pt x="50" y="476"/>
                      <a:pt x="50" y="476"/>
                    </a:cubicBezTo>
                    <a:cubicBezTo>
                      <a:pt x="50" y="476"/>
                      <a:pt x="58" y="484"/>
                      <a:pt x="67" y="484"/>
                    </a:cubicBezTo>
                    <a:cubicBezTo>
                      <a:pt x="75" y="484"/>
                      <a:pt x="75" y="476"/>
                      <a:pt x="75" y="476"/>
                    </a:cubicBezTo>
                    <a:cubicBezTo>
                      <a:pt x="100" y="33"/>
                      <a:pt x="100" y="33"/>
                      <a:pt x="100" y="33"/>
                    </a:cubicBezTo>
                    <a:cubicBezTo>
                      <a:pt x="100" y="25"/>
                      <a:pt x="92" y="16"/>
                      <a:pt x="83" y="8"/>
                    </a:cubicBezTo>
                    <a:close/>
                    <a:moveTo>
                      <a:pt x="83" y="8"/>
                    </a:moveTo>
                    <a:lnTo>
                      <a:pt x="83" y="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  <p:sp>
            <p:nvSpPr>
              <p:cNvPr id="70" name="Freeform 414"/>
              <p:cNvSpPr>
                <a:spLocks noChangeArrowheads="1"/>
              </p:cNvSpPr>
              <p:nvPr/>
            </p:nvSpPr>
            <p:spPr bwMode="auto">
              <a:xfrm>
                <a:off x="4059238" y="4271962"/>
                <a:ext cx="166687" cy="171450"/>
              </a:xfrm>
              <a:custGeom>
                <a:avLst/>
                <a:gdLst>
                  <a:gd name="T0" fmla="*/ 452 w 461"/>
                  <a:gd name="T1" fmla="*/ 67 h 477"/>
                  <a:gd name="T2" fmla="*/ 51 w 461"/>
                  <a:gd name="T3" fmla="*/ 0 h 477"/>
                  <a:gd name="T4" fmla="*/ 42 w 461"/>
                  <a:gd name="T5" fmla="*/ 8 h 477"/>
                  <a:gd name="T6" fmla="*/ 42 w 461"/>
                  <a:gd name="T7" fmla="*/ 16 h 477"/>
                  <a:gd name="T8" fmla="*/ 0 w 461"/>
                  <a:gd name="T9" fmla="*/ 459 h 477"/>
                  <a:gd name="T10" fmla="*/ 9 w 461"/>
                  <a:gd name="T11" fmla="*/ 468 h 477"/>
                  <a:gd name="T12" fmla="*/ 17 w 461"/>
                  <a:gd name="T13" fmla="*/ 476 h 477"/>
                  <a:gd name="T14" fmla="*/ 17 w 461"/>
                  <a:gd name="T15" fmla="*/ 468 h 477"/>
                  <a:gd name="T16" fmla="*/ 452 w 461"/>
                  <a:gd name="T17" fmla="*/ 83 h 477"/>
                  <a:gd name="T18" fmla="*/ 460 w 461"/>
                  <a:gd name="T19" fmla="*/ 75 h 477"/>
                  <a:gd name="T20" fmla="*/ 452 w 461"/>
                  <a:gd name="T21" fmla="*/ 67 h 477"/>
                  <a:gd name="T22" fmla="*/ 452 w 461"/>
                  <a:gd name="T23" fmla="*/ 67 h 477"/>
                  <a:gd name="T24" fmla="*/ 452 w 461"/>
                  <a:gd name="T25" fmla="*/ 67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1" h="477">
                    <a:moveTo>
                      <a:pt x="452" y="67"/>
                    </a:moveTo>
                    <a:cubicBezTo>
                      <a:pt x="51" y="0"/>
                      <a:pt x="51" y="0"/>
                      <a:pt x="51" y="0"/>
                    </a:cubicBezTo>
                    <a:lnTo>
                      <a:pt x="42" y="8"/>
                    </a:lnTo>
                    <a:lnTo>
                      <a:pt x="42" y="16"/>
                    </a:lnTo>
                    <a:cubicBezTo>
                      <a:pt x="0" y="459"/>
                      <a:pt x="0" y="459"/>
                      <a:pt x="0" y="459"/>
                    </a:cubicBezTo>
                    <a:cubicBezTo>
                      <a:pt x="0" y="468"/>
                      <a:pt x="0" y="468"/>
                      <a:pt x="9" y="468"/>
                    </a:cubicBezTo>
                    <a:cubicBezTo>
                      <a:pt x="9" y="476"/>
                      <a:pt x="9" y="476"/>
                      <a:pt x="17" y="476"/>
                    </a:cubicBezTo>
                    <a:lnTo>
                      <a:pt x="17" y="468"/>
                    </a:lnTo>
                    <a:cubicBezTo>
                      <a:pt x="452" y="83"/>
                      <a:pt x="452" y="83"/>
                      <a:pt x="452" y="83"/>
                    </a:cubicBezTo>
                    <a:cubicBezTo>
                      <a:pt x="460" y="83"/>
                      <a:pt x="460" y="75"/>
                      <a:pt x="460" y="75"/>
                    </a:cubicBezTo>
                    <a:cubicBezTo>
                      <a:pt x="460" y="67"/>
                      <a:pt x="452" y="67"/>
                      <a:pt x="452" y="67"/>
                    </a:cubicBezTo>
                    <a:close/>
                    <a:moveTo>
                      <a:pt x="452" y="67"/>
                    </a:moveTo>
                    <a:lnTo>
                      <a:pt x="452" y="67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  <p:sp>
            <p:nvSpPr>
              <p:cNvPr id="71" name="Freeform 415"/>
              <p:cNvSpPr>
                <a:spLocks noChangeArrowheads="1"/>
              </p:cNvSpPr>
              <p:nvPr/>
            </p:nvSpPr>
            <p:spPr bwMode="auto">
              <a:xfrm>
                <a:off x="3908425" y="4124324"/>
                <a:ext cx="546100" cy="177800"/>
              </a:xfrm>
              <a:custGeom>
                <a:avLst/>
                <a:gdLst>
                  <a:gd name="T0" fmla="*/ 1514 w 1515"/>
                  <a:gd name="T1" fmla="*/ 0 h 494"/>
                  <a:gd name="T2" fmla="*/ 1497 w 1515"/>
                  <a:gd name="T3" fmla="*/ 0 h 494"/>
                  <a:gd name="T4" fmla="*/ 17 w 1515"/>
                  <a:gd name="T5" fmla="*/ 276 h 494"/>
                  <a:gd name="T6" fmla="*/ 0 w 1515"/>
                  <a:gd name="T7" fmla="*/ 293 h 494"/>
                  <a:gd name="T8" fmla="*/ 17 w 1515"/>
                  <a:gd name="T9" fmla="*/ 301 h 494"/>
                  <a:gd name="T10" fmla="*/ 335 w 1515"/>
                  <a:gd name="T11" fmla="*/ 359 h 494"/>
                  <a:gd name="T12" fmla="*/ 377 w 1515"/>
                  <a:gd name="T13" fmla="*/ 351 h 494"/>
                  <a:gd name="T14" fmla="*/ 1171 w 1515"/>
                  <a:gd name="T15" fmla="*/ 117 h 494"/>
                  <a:gd name="T16" fmla="*/ 502 w 1515"/>
                  <a:gd name="T17" fmla="*/ 368 h 494"/>
                  <a:gd name="T18" fmla="*/ 494 w 1515"/>
                  <a:gd name="T19" fmla="*/ 376 h 494"/>
                  <a:gd name="T20" fmla="*/ 502 w 1515"/>
                  <a:gd name="T21" fmla="*/ 385 h 494"/>
                  <a:gd name="T22" fmla="*/ 1154 w 1515"/>
                  <a:gd name="T23" fmla="*/ 493 h 494"/>
                  <a:gd name="T24" fmla="*/ 1204 w 1515"/>
                  <a:gd name="T25" fmla="*/ 468 h 494"/>
                  <a:gd name="T26" fmla="*/ 1514 w 1515"/>
                  <a:gd name="T27" fmla="*/ 17 h 494"/>
                  <a:gd name="T28" fmla="*/ 1514 w 1515"/>
                  <a:gd name="T29" fmla="*/ 0 h 494"/>
                  <a:gd name="T30" fmla="*/ 1514 w 1515"/>
                  <a:gd name="T31" fmla="*/ 0 h 494"/>
                  <a:gd name="T32" fmla="*/ 1514 w 1515"/>
                  <a:gd name="T33" fmla="*/ 0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15" h="494">
                    <a:moveTo>
                      <a:pt x="1514" y="0"/>
                    </a:moveTo>
                    <a:cubicBezTo>
                      <a:pt x="1505" y="0"/>
                      <a:pt x="1497" y="0"/>
                      <a:pt x="1497" y="0"/>
                    </a:cubicBezTo>
                    <a:cubicBezTo>
                      <a:pt x="17" y="276"/>
                      <a:pt x="17" y="276"/>
                      <a:pt x="17" y="276"/>
                    </a:cubicBezTo>
                    <a:cubicBezTo>
                      <a:pt x="9" y="276"/>
                      <a:pt x="0" y="284"/>
                      <a:pt x="0" y="293"/>
                    </a:cubicBezTo>
                    <a:cubicBezTo>
                      <a:pt x="0" y="293"/>
                      <a:pt x="9" y="301"/>
                      <a:pt x="17" y="301"/>
                    </a:cubicBezTo>
                    <a:cubicBezTo>
                      <a:pt x="335" y="359"/>
                      <a:pt x="335" y="359"/>
                      <a:pt x="335" y="359"/>
                    </a:cubicBezTo>
                    <a:cubicBezTo>
                      <a:pt x="343" y="359"/>
                      <a:pt x="360" y="359"/>
                      <a:pt x="377" y="351"/>
                    </a:cubicBezTo>
                    <a:cubicBezTo>
                      <a:pt x="1171" y="117"/>
                      <a:pt x="1171" y="117"/>
                      <a:pt x="1171" y="117"/>
                    </a:cubicBezTo>
                    <a:cubicBezTo>
                      <a:pt x="502" y="368"/>
                      <a:pt x="502" y="368"/>
                      <a:pt x="502" y="368"/>
                    </a:cubicBezTo>
                    <a:cubicBezTo>
                      <a:pt x="502" y="368"/>
                      <a:pt x="494" y="368"/>
                      <a:pt x="494" y="376"/>
                    </a:cubicBezTo>
                    <a:cubicBezTo>
                      <a:pt x="494" y="385"/>
                      <a:pt x="502" y="385"/>
                      <a:pt x="502" y="385"/>
                    </a:cubicBezTo>
                    <a:cubicBezTo>
                      <a:pt x="1154" y="493"/>
                      <a:pt x="1154" y="493"/>
                      <a:pt x="1154" y="493"/>
                    </a:cubicBezTo>
                    <a:cubicBezTo>
                      <a:pt x="1171" y="493"/>
                      <a:pt x="1188" y="485"/>
                      <a:pt x="1204" y="468"/>
                    </a:cubicBezTo>
                    <a:cubicBezTo>
                      <a:pt x="1514" y="17"/>
                      <a:pt x="1514" y="17"/>
                      <a:pt x="1514" y="17"/>
                    </a:cubicBezTo>
                    <a:cubicBezTo>
                      <a:pt x="1514" y="8"/>
                      <a:pt x="1514" y="8"/>
                      <a:pt x="1514" y="0"/>
                    </a:cubicBezTo>
                    <a:close/>
                    <a:moveTo>
                      <a:pt x="1514" y="0"/>
                    </a:moveTo>
                    <a:lnTo>
                      <a:pt x="151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</p:grpSp>
      </p:grpSp>
      <p:sp>
        <p:nvSpPr>
          <p:cNvPr id="74" name="Content Placeholder 2"/>
          <p:cNvSpPr txBox="1">
            <a:spLocks/>
          </p:cNvSpPr>
          <p:nvPr/>
        </p:nvSpPr>
        <p:spPr bwMode="auto">
          <a:xfrm>
            <a:off x="7599363" y="4927600"/>
            <a:ext cx="15986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z="160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10</a:t>
            </a:r>
            <a:endParaRPr lang="en-US" sz="1600">
              <a:solidFill>
                <a:schemeClr val="tx2"/>
              </a:solidFill>
              <a:latin typeface="Lato Regular"/>
              <a:ea typeface="MS PGothic" pitchFamily="34" charset="-128"/>
              <a:cs typeface="Lato Regular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z="1200">
                <a:ea typeface="MS PGothic" pitchFamily="34" charset="-128"/>
                <a:cs typeface="Lato Light"/>
              </a:rPr>
              <a:t>Студентов в составе студенческого общества</a:t>
            </a:r>
            <a:endParaRPr lang="en-US" sz="1200">
              <a:ea typeface="MS PGothic" pitchFamily="34" charset="-128"/>
              <a:cs typeface="Lato Light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8134350" y="4324350"/>
            <a:ext cx="519113" cy="519113"/>
            <a:chOff x="6816224" y="4065373"/>
            <a:chExt cx="519317" cy="519317"/>
          </a:xfrm>
        </p:grpSpPr>
        <p:sp>
          <p:nvSpPr>
            <p:cNvPr id="73" name="Teardrop 72"/>
            <p:cNvSpPr/>
            <p:nvPr/>
          </p:nvSpPr>
          <p:spPr bwMode="auto">
            <a:xfrm rot="8100000">
              <a:off x="6816224" y="4065373"/>
              <a:ext cx="519317" cy="519317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75" name="Group 4699"/>
            <p:cNvGrpSpPr>
              <a:grpSpLocks/>
            </p:cNvGrpSpPr>
            <p:nvPr/>
          </p:nvGrpSpPr>
          <p:grpSpPr bwMode="auto">
            <a:xfrm>
              <a:off x="6930999" y="4256394"/>
              <a:ext cx="300648" cy="208139"/>
              <a:chOff x="3908425" y="4124324"/>
              <a:chExt cx="546100" cy="319088"/>
            </a:xfrm>
            <a:solidFill>
              <a:schemeClr val="bg1"/>
            </a:solidFill>
          </p:grpSpPr>
          <p:sp>
            <p:nvSpPr>
              <p:cNvPr id="76" name="Freeform 413"/>
              <p:cNvSpPr>
                <a:spLocks noChangeArrowheads="1"/>
              </p:cNvSpPr>
              <p:nvPr/>
            </p:nvSpPr>
            <p:spPr bwMode="auto">
              <a:xfrm>
                <a:off x="4019550" y="4262437"/>
                <a:ext cx="36513" cy="174625"/>
              </a:xfrm>
              <a:custGeom>
                <a:avLst/>
                <a:gdLst>
                  <a:gd name="T0" fmla="*/ 83 w 101"/>
                  <a:gd name="T1" fmla="*/ 8 h 485"/>
                  <a:gd name="T2" fmla="*/ 33 w 101"/>
                  <a:gd name="T3" fmla="*/ 8 h 485"/>
                  <a:gd name="T4" fmla="*/ 16 w 101"/>
                  <a:gd name="T5" fmla="*/ 8 h 485"/>
                  <a:gd name="T6" fmla="*/ 0 w 101"/>
                  <a:gd name="T7" fmla="*/ 33 h 485"/>
                  <a:gd name="T8" fmla="*/ 50 w 101"/>
                  <a:gd name="T9" fmla="*/ 476 h 485"/>
                  <a:gd name="T10" fmla="*/ 67 w 101"/>
                  <a:gd name="T11" fmla="*/ 484 h 485"/>
                  <a:gd name="T12" fmla="*/ 75 w 101"/>
                  <a:gd name="T13" fmla="*/ 476 h 485"/>
                  <a:gd name="T14" fmla="*/ 100 w 101"/>
                  <a:gd name="T15" fmla="*/ 33 h 485"/>
                  <a:gd name="T16" fmla="*/ 83 w 101"/>
                  <a:gd name="T17" fmla="*/ 8 h 485"/>
                  <a:gd name="T18" fmla="*/ 83 w 101"/>
                  <a:gd name="T19" fmla="*/ 8 h 485"/>
                  <a:gd name="T20" fmla="*/ 83 w 101"/>
                  <a:gd name="T21" fmla="*/ 8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485">
                    <a:moveTo>
                      <a:pt x="83" y="8"/>
                    </a:moveTo>
                    <a:cubicBezTo>
                      <a:pt x="33" y="8"/>
                      <a:pt x="33" y="8"/>
                      <a:pt x="33" y="8"/>
                    </a:cubicBezTo>
                    <a:cubicBezTo>
                      <a:pt x="25" y="0"/>
                      <a:pt x="16" y="8"/>
                      <a:pt x="16" y="8"/>
                    </a:cubicBezTo>
                    <a:cubicBezTo>
                      <a:pt x="8" y="16"/>
                      <a:pt x="0" y="25"/>
                      <a:pt x="0" y="33"/>
                    </a:cubicBezTo>
                    <a:cubicBezTo>
                      <a:pt x="50" y="476"/>
                      <a:pt x="50" y="476"/>
                      <a:pt x="50" y="476"/>
                    </a:cubicBezTo>
                    <a:cubicBezTo>
                      <a:pt x="50" y="476"/>
                      <a:pt x="58" y="484"/>
                      <a:pt x="67" y="484"/>
                    </a:cubicBezTo>
                    <a:cubicBezTo>
                      <a:pt x="75" y="484"/>
                      <a:pt x="75" y="476"/>
                      <a:pt x="75" y="476"/>
                    </a:cubicBezTo>
                    <a:cubicBezTo>
                      <a:pt x="100" y="33"/>
                      <a:pt x="100" y="33"/>
                      <a:pt x="100" y="33"/>
                    </a:cubicBezTo>
                    <a:cubicBezTo>
                      <a:pt x="100" y="25"/>
                      <a:pt x="92" y="16"/>
                      <a:pt x="83" y="8"/>
                    </a:cubicBezTo>
                    <a:close/>
                    <a:moveTo>
                      <a:pt x="83" y="8"/>
                    </a:moveTo>
                    <a:lnTo>
                      <a:pt x="83" y="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  <p:sp>
            <p:nvSpPr>
              <p:cNvPr id="77" name="Freeform 414"/>
              <p:cNvSpPr>
                <a:spLocks noChangeArrowheads="1"/>
              </p:cNvSpPr>
              <p:nvPr/>
            </p:nvSpPr>
            <p:spPr bwMode="auto">
              <a:xfrm>
                <a:off x="4059238" y="4271962"/>
                <a:ext cx="166687" cy="171450"/>
              </a:xfrm>
              <a:custGeom>
                <a:avLst/>
                <a:gdLst>
                  <a:gd name="T0" fmla="*/ 452 w 461"/>
                  <a:gd name="T1" fmla="*/ 67 h 477"/>
                  <a:gd name="T2" fmla="*/ 51 w 461"/>
                  <a:gd name="T3" fmla="*/ 0 h 477"/>
                  <a:gd name="T4" fmla="*/ 42 w 461"/>
                  <a:gd name="T5" fmla="*/ 8 h 477"/>
                  <a:gd name="T6" fmla="*/ 42 w 461"/>
                  <a:gd name="T7" fmla="*/ 16 h 477"/>
                  <a:gd name="T8" fmla="*/ 0 w 461"/>
                  <a:gd name="T9" fmla="*/ 459 h 477"/>
                  <a:gd name="T10" fmla="*/ 9 w 461"/>
                  <a:gd name="T11" fmla="*/ 468 h 477"/>
                  <a:gd name="T12" fmla="*/ 17 w 461"/>
                  <a:gd name="T13" fmla="*/ 476 h 477"/>
                  <a:gd name="T14" fmla="*/ 17 w 461"/>
                  <a:gd name="T15" fmla="*/ 468 h 477"/>
                  <a:gd name="T16" fmla="*/ 452 w 461"/>
                  <a:gd name="T17" fmla="*/ 83 h 477"/>
                  <a:gd name="T18" fmla="*/ 460 w 461"/>
                  <a:gd name="T19" fmla="*/ 75 h 477"/>
                  <a:gd name="T20" fmla="*/ 452 w 461"/>
                  <a:gd name="T21" fmla="*/ 67 h 477"/>
                  <a:gd name="T22" fmla="*/ 452 w 461"/>
                  <a:gd name="T23" fmla="*/ 67 h 477"/>
                  <a:gd name="T24" fmla="*/ 452 w 461"/>
                  <a:gd name="T25" fmla="*/ 67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1" h="477">
                    <a:moveTo>
                      <a:pt x="452" y="67"/>
                    </a:moveTo>
                    <a:cubicBezTo>
                      <a:pt x="51" y="0"/>
                      <a:pt x="51" y="0"/>
                      <a:pt x="51" y="0"/>
                    </a:cubicBezTo>
                    <a:lnTo>
                      <a:pt x="42" y="8"/>
                    </a:lnTo>
                    <a:lnTo>
                      <a:pt x="42" y="16"/>
                    </a:lnTo>
                    <a:cubicBezTo>
                      <a:pt x="0" y="459"/>
                      <a:pt x="0" y="459"/>
                      <a:pt x="0" y="459"/>
                    </a:cubicBezTo>
                    <a:cubicBezTo>
                      <a:pt x="0" y="468"/>
                      <a:pt x="0" y="468"/>
                      <a:pt x="9" y="468"/>
                    </a:cubicBezTo>
                    <a:cubicBezTo>
                      <a:pt x="9" y="476"/>
                      <a:pt x="9" y="476"/>
                      <a:pt x="17" y="476"/>
                    </a:cubicBezTo>
                    <a:lnTo>
                      <a:pt x="17" y="468"/>
                    </a:lnTo>
                    <a:cubicBezTo>
                      <a:pt x="452" y="83"/>
                      <a:pt x="452" y="83"/>
                      <a:pt x="452" y="83"/>
                    </a:cubicBezTo>
                    <a:cubicBezTo>
                      <a:pt x="460" y="83"/>
                      <a:pt x="460" y="75"/>
                      <a:pt x="460" y="75"/>
                    </a:cubicBezTo>
                    <a:cubicBezTo>
                      <a:pt x="460" y="67"/>
                      <a:pt x="452" y="67"/>
                      <a:pt x="452" y="67"/>
                    </a:cubicBezTo>
                    <a:close/>
                    <a:moveTo>
                      <a:pt x="452" y="67"/>
                    </a:moveTo>
                    <a:lnTo>
                      <a:pt x="452" y="67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  <p:sp>
            <p:nvSpPr>
              <p:cNvPr id="78" name="Freeform 415"/>
              <p:cNvSpPr>
                <a:spLocks noChangeArrowheads="1"/>
              </p:cNvSpPr>
              <p:nvPr/>
            </p:nvSpPr>
            <p:spPr bwMode="auto">
              <a:xfrm>
                <a:off x="3908425" y="4124324"/>
                <a:ext cx="546100" cy="177800"/>
              </a:xfrm>
              <a:custGeom>
                <a:avLst/>
                <a:gdLst>
                  <a:gd name="T0" fmla="*/ 1514 w 1515"/>
                  <a:gd name="T1" fmla="*/ 0 h 494"/>
                  <a:gd name="T2" fmla="*/ 1497 w 1515"/>
                  <a:gd name="T3" fmla="*/ 0 h 494"/>
                  <a:gd name="T4" fmla="*/ 17 w 1515"/>
                  <a:gd name="T5" fmla="*/ 276 h 494"/>
                  <a:gd name="T6" fmla="*/ 0 w 1515"/>
                  <a:gd name="T7" fmla="*/ 293 h 494"/>
                  <a:gd name="T8" fmla="*/ 17 w 1515"/>
                  <a:gd name="T9" fmla="*/ 301 h 494"/>
                  <a:gd name="T10" fmla="*/ 335 w 1515"/>
                  <a:gd name="T11" fmla="*/ 359 h 494"/>
                  <a:gd name="T12" fmla="*/ 377 w 1515"/>
                  <a:gd name="T13" fmla="*/ 351 h 494"/>
                  <a:gd name="T14" fmla="*/ 1171 w 1515"/>
                  <a:gd name="T15" fmla="*/ 117 h 494"/>
                  <a:gd name="T16" fmla="*/ 502 w 1515"/>
                  <a:gd name="T17" fmla="*/ 368 h 494"/>
                  <a:gd name="T18" fmla="*/ 494 w 1515"/>
                  <a:gd name="T19" fmla="*/ 376 h 494"/>
                  <a:gd name="T20" fmla="*/ 502 w 1515"/>
                  <a:gd name="T21" fmla="*/ 385 h 494"/>
                  <a:gd name="T22" fmla="*/ 1154 w 1515"/>
                  <a:gd name="T23" fmla="*/ 493 h 494"/>
                  <a:gd name="T24" fmla="*/ 1204 w 1515"/>
                  <a:gd name="T25" fmla="*/ 468 h 494"/>
                  <a:gd name="T26" fmla="*/ 1514 w 1515"/>
                  <a:gd name="T27" fmla="*/ 17 h 494"/>
                  <a:gd name="T28" fmla="*/ 1514 w 1515"/>
                  <a:gd name="T29" fmla="*/ 0 h 494"/>
                  <a:gd name="T30" fmla="*/ 1514 w 1515"/>
                  <a:gd name="T31" fmla="*/ 0 h 494"/>
                  <a:gd name="T32" fmla="*/ 1514 w 1515"/>
                  <a:gd name="T33" fmla="*/ 0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15" h="494">
                    <a:moveTo>
                      <a:pt x="1514" y="0"/>
                    </a:moveTo>
                    <a:cubicBezTo>
                      <a:pt x="1505" y="0"/>
                      <a:pt x="1497" y="0"/>
                      <a:pt x="1497" y="0"/>
                    </a:cubicBezTo>
                    <a:cubicBezTo>
                      <a:pt x="17" y="276"/>
                      <a:pt x="17" y="276"/>
                      <a:pt x="17" y="276"/>
                    </a:cubicBezTo>
                    <a:cubicBezTo>
                      <a:pt x="9" y="276"/>
                      <a:pt x="0" y="284"/>
                      <a:pt x="0" y="293"/>
                    </a:cubicBezTo>
                    <a:cubicBezTo>
                      <a:pt x="0" y="293"/>
                      <a:pt x="9" y="301"/>
                      <a:pt x="17" y="301"/>
                    </a:cubicBezTo>
                    <a:cubicBezTo>
                      <a:pt x="335" y="359"/>
                      <a:pt x="335" y="359"/>
                      <a:pt x="335" y="359"/>
                    </a:cubicBezTo>
                    <a:cubicBezTo>
                      <a:pt x="343" y="359"/>
                      <a:pt x="360" y="359"/>
                      <a:pt x="377" y="351"/>
                    </a:cubicBezTo>
                    <a:cubicBezTo>
                      <a:pt x="1171" y="117"/>
                      <a:pt x="1171" y="117"/>
                      <a:pt x="1171" y="117"/>
                    </a:cubicBezTo>
                    <a:cubicBezTo>
                      <a:pt x="502" y="368"/>
                      <a:pt x="502" y="368"/>
                      <a:pt x="502" y="368"/>
                    </a:cubicBezTo>
                    <a:cubicBezTo>
                      <a:pt x="502" y="368"/>
                      <a:pt x="494" y="368"/>
                      <a:pt x="494" y="376"/>
                    </a:cubicBezTo>
                    <a:cubicBezTo>
                      <a:pt x="494" y="385"/>
                      <a:pt x="502" y="385"/>
                      <a:pt x="502" y="385"/>
                    </a:cubicBezTo>
                    <a:cubicBezTo>
                      <a:pt x="1154" y="493"/>
                      <a:pt x="1154" y="493"/>
                      <a:pt x="1154" y="493"/>
                    </a:cubicBezTo>
                    <a:cubicBezTo>
                      <a:pt x="1171" y="493"/>
                      <a:pt x="1188" y="485"/>
                      <a:pt x="1204" y="468"/>
                    </a:cubicBezTo>
                    <a:cubicBezTo>
                      <a:pt x="1514" y="17"/>
                      <a:pt x="1514" y="17"/>
                      <a:pt x="1514" y="17"/>
                    </a:cubicBezTo>
                    <a:cubicBezTo>
                      <a:pt x="1514" y="8"/>
                      <a:pt x="1514" y="8"/>
                      <a:pt x="1514" y="0"/>
                    </a:cubicBezTo>
                    <a:close/>
                    <a:moveTo>
                      <a:pt x="1514" y="0"/>
                    </a:moveTo>
                    <a:lnTo>
                      <a:pt x="151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>
                  <a:solidFill>
                    <a:schemeClr val="bg1"/>
                  </a:solidFill>
                  <a:ea typeface="SimSun" charset="0"/>
                </a:endParaRPr>
              </a:p>
            </p:txBody>
          </p:sp>
        </p:grpSp>
      </p:grpSp>
      <p:sp>
        <p:nvSpPr>
          <p:cNvPr id="81" name="Content Placeholder 2"/>
          <p:cNvSpPr txBox="1">
            <a:spLocks/>
          </p:cNvSpPr>
          <p:nvPr/>
        </p:nvSpPr>
        <p:spPr bwMode="auto">
          <a:xfrm>
            <a:off x="8388350" y="5675313"/>
            <a:ext cx="1598613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ru-RU" sz="1200">
              <a:ea typeface="MS PGothic" pitchFamily="34" charset="-128"/>
              <a:cs typeface="Lato Light"/>
            </a:endParaRPr>
          </a:p>
        </p:txBody>
      </p: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0" grpId="0"/>
      <p:bldP spid="67" grpId="0"/>
      <p:bldP spid="74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098550" y="374650"/>
            <a:ext cx="9994900" cy="444500"/>
          </a:xfrm>
        </p:spPr>
        <p:txBody>
          <a:bodyPr/>
          <a:lstStyle/>
          <a:p>
            <a:r>
              <a:rPr lang="ru-RU" smtClean="0">
                <a:latin typeface="Lato Regular"/>
                <a:ea typeface="Lato Regular"/>
                <a:cs typeface="Lato Regular"/>
              </a:rPr>
              <a:t>Цели Парламента</a:t>
            </a:r>
            <a:endParaRPr lang="en-US" smtClean="0">
              <a:latin typeface="Lato Regular"/>
              <a:ea typeface="Lato Regular"/>
              <a:cs typeface="Lato Regular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76288" y="1000125"/>
            <a:ext cx="10639425" cy="280988"/>
          </a:xfrm>
        </p:spPr>
        <p:txBody>
          <a:bodyPr/>
          <a:lstStyle/>
          <a:p>
            <a:r>
              <a:rPr lang="ru-RU" smtClean="0">
                <a:solidFill>
                  <a:srgbClr val="A6A6A6"/>
                </a:solidFill>
                <a:ea typeface="Lato Light"/>
              </a:rPr>
              <a:t>Цели Университета</a:t>
            </a:r>
            <a:endParaRPr lang="en-US" smtClean="0">
              <a:solidFill>
                <a:srgbClr val="A6A6A6"/>
              </a:solidFill>
              <a:ea typeface="Lato Light"/>
            </a:endParaRPr>
          </a:p>
        </p:txBody>
      </p:sp>
      <p:sp>
        <p:nvSpPr>
          <p:cNvPr id="38" name="Teardrop 37"/>
          <p:cNvSpPr/>
          <p:nvPr/>
        </p:nvSpPr>
        <p:spPr bwMode="auto">
          <a:xfrm rot="8100000">
            <a:off x="1911350" y="3184525"/>
            <a:ext cx="538163" cy="538163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1304925" y="3992563"/>
            <a:ext cx="1751013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развитие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совершенствование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образовательно-воспитательного процесса 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Lato Light"/>
              <a:cs typeface="Lato Light"/>
            </a:endParaRPr>
          </a:p>
        </p:txBody>
      </p:sp>
      <p:sp>
        <p:nvSpPr>
          <p:cNvPr id="45" name="Teardrop 44"/>
          <p:cNvSpPr/>
          <p:nvPr/>
        </p:nvSpPr>
        <p:spPr bwMode="auto">
          <a:xfrm rot="8100000">
            <a:off x="4095750" y="2692400"/>
            <a:ext cx="539750" cy="53975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7680325" y="2789238"/>
            <a:ext cx="2227263" cy="14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содействие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в решении организационных,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культурно-массовых,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социально-бытовых и прочих вопросов, затрагивающих интересы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студентов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Teardrop 51"/>
          <p:cNvSpPr/>
          <p:nvPr/>
        </p:nvSpPr>
        <p:spPr bwMode="auto">
          <a:xfrm rot="8100000">
            <a:off x="8524875" y="2024063"/>
            <a:ext cx="538163" cy="538162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3" name="Content Placeholder 2"/>
          <p:cNvSpPr txBox="1">
            <a:spLocks/>
          </p:cNvSpPr>
          <p:nvPr/>
        </p:nvSpPr>
        <p:spPr bwMode="auto">
          <a:xfrm>
            <a:off x="3235325" y="3432175"/>
            <a:ext cx="2252663" cy="188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выявление и развитие личностного и коллективного творческого потенциала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студентов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Lato Light"/>
              <a:cs typeface="Lato Light"/>
            </a:endParaRPr>
          </a:p>
        </p:txBody>
      </p:sp>
      <p:sp>
        <p:nvSpPr>
          <p:cNvPr id="59" name="Teardrop 58"/>
          <p:cNvSpPr/>
          <p:nvPr/>
        </p:nvSpPr>
        <p:spPr bwMode="auto">
          <a:xfrm rot="8100000">
            <a:off x="6432550" y="2287588"/>
            <a:ext cx="538163" cy="539750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5476875" y="3122613"/>
            <a:ext cx="2227263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создание условии,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способствующих формированию у студентов персональных личностных и деловых качеств, необходимых для максимальной их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самореализации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Lato Light"/>
              <a:cs typeface="Lato Light"/>
            </a:endParaRPr>
          </a:p>
        </p:txBody>
      </p:sp>
      <p:sp>
        <p:nvSpPr>
          <p:cNvPr id="65" name="L-Shape 64"/>
          <p:cNvSpPr/>
          <p:nvPr/>
        </p:nvSpPr>
        <p:spPr bwMode="auto">
          <a:xfrm rot="5400000">
            <a:off x="1452563" y="5080000"/>
            <a:ext cx="1347788" cy="2230437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6" name="L-Shape 65"/>
          <p:cNvSpPr/>
          <p:nvPr/>
        </p:nvSpPr>
        <p:spPr bwMode="auto">
          <a:xfrm rot="5400000">
            <a:off x="3570288" y="4957763"/>
            <a:ext cx="1582737" cy="2230437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7" name="L-Shape 66"/>
          <p:cNvSpPr/>
          <p:nvPr/>
        </p:nvSpPr>
        <p:spPr bwMode="auto">
          <a:xfrm rot="5400000">
            <a:off x="7791450" y="4706938"/>
            <a:ext cx="2084387" cy="2230438"/>
          </a:xfrm>
          <a:prstGeom prst="corner">
            <a:avLst>
              <a:gd name="adj1" fmla="val 14161"/>
              <a:gd name="adj2" fmla="val 13498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9" name="Teardrop 68"/>
          <p:cNvSpPr/>
          <p:nvPr/>
        </p:nvSpPr>
        <p:spPr bwMode="auto">
          <a:xfrm rot="8100000">
            <a:off x="10914063" y="1689100"/>
            <a:ext cx="538162" cy="538163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0" name="Content Placeholder 2"/>
          <p:cNvSpPr txBox="1">
            <a:spLocks/>
          </p:cNvSpPr>
          <p:nvPr/>
        </p:nvSpPr>
        <p:spPr bwMode="auto">
          <a:xfrm>
            <a:off x="9956800" y="2424113"/>
            <a:ext cx="2335213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проведение работы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направленной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на повышение сознательности студентов и их требовательности к уровню своих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знаний,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патриотического отношения к духу и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традициям Университета 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Lato Light"/>
              <a:cs typeface="Lato Light"/>
            </a:endParaRPr>
          </a:p>
        </p:txBody>
      </p:sp>
      <p:sp>
        <p:nvSpPr>
          <p:cNvPr id="75" name="L-Shape 74"/>
          <p:cNvSpPr/>
          <p:nvPr/>
        </p:nvSpPr>
        <p:spPr bwMode="auto">
          <a:xfrm rot="5400000">
            <a:off x="9855201" y="4533900"/>
            <a:ext cx="2417762" cy="2230437"/>
          </a:xfrm>
          <a:prstGeom prst="corner">
            <a:avLst>
              <a:gd name="adj1" fmla="val 14161"/>
              <a:gd name="adj2" fmla="val 14016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6" name="L-Shape 75"/>
          <p:cNvSpPr/>
          <p:nvPr/>
        </p:nvSpPr>
        <p:spPr bwMode="auto">
          <a:xfrm rot="5400000">
            <a:off x="5695156" y="4855369"/>
            <a:ext cx="1787525" cy="2230438"/>
          </a:xfrm>
          <a:prstGeom prst="corner">
            <a:avLst>
              <a:gd name="adj1" fmla="val 14161"/>
              <a:gd name="adj2" fmla="val 13498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AutoShape 66"/>
          <p:cNvSpPr>
            <a:spLocks/>
          </p:cNvSpPr>
          <p:nvPr/>
        </p:nvSpPr>
        <p:spPr bwMode="auto">
          <a:xfrm>
            <a:off x="2047875" y="3317875"/>
            <a:ext cx="265113" cy="346075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1" name="AutoShape 66"/>
          <p:cNvSpPr>
            <a:spLocks/>
          </p:cNvSpPr>
          <p:nvPr/>
        </p:nvSpPr>
        <p:spPr bwMode="auto">
          <a:xfrm>
            <a:off x="4233863" y="2789238"/>
            <a:ext cx="263525" cy="346075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8" name="AutoShape 66"/>
          <p:cNvSpPr>
            <a:spLocks/>
          </p:cNvSpPr>
          <p:nvPr/>
        </p:nvSpPr>
        <p:spPr bwMode="auto">
          <a:xfrm>
            <a:off x="6589713" y="2395538"/>
            <a:ext cx="265112" cy="34766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66"/>
          <p:cNvSpPr>
            <a:spLocks/>
          </p:cNvSpPr>
          <p:nvPr/>
        </p:nvSpPr>
        <p:spPr bwMode="auto">
          <a:xfrm>
            <a:off x="8661400" y="2139950"/>
            <a:ext cx="265113" cy="347663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7" name="AutoShape 66"/>
          <p:cNvSpPr>
            <a:spLocks/>
          </p:cNvSpPr>
          <p:nvPr/>
        </p:nvSpPr>
        <p:spPr bwMode="auto">
          <a:xfrm>
            <a:off x="11050588" y="1797050"/>
            <a:ext cx="265112" cy="346075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pic>
        <p:nvPicPr>
          <p:cNvPr id="26" name="Рисунок 25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39128" cy="1435100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39" grpId="0"/>
      <p:bldP spid="46" grpId="0"/>
      <p:bldP spid="53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098550" y="374650"/>
            <a:ext cx="9994900" cy="444500"/>
          </a:xfrm>
        </p:spPr>
        <p:txBody>
          <a:bodyPr/>
          <a:lstStyle/>
          <a:p>
            <a:r>
              <a:rPr lang="ru-RU" smtClean="0">
                <a:latin typeface="Lato Regular"/>
                <a:ea typeface="Lato Regular"/>
                <a:cs typeface="Lato Regular"/>
              </a:rPr>
              <a:t>Студ. Парламент</a:t>
            </a:r>
            <a:endParaRPr lang="en-US" smtClean="0">
              <a:latin typeface="Lato Regular"/>
              <a:ea typeface="Lato Regular"/>
              <a:cs typeface="Lato Regular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76288" y="1000125"/>
            <a:ext cx="10639425" cy="280988"/>
          </a:xfrm>
        </p:spPr>
        <p:txBody>
          <a:bodyPr/>
          <a:lstStyle/>
          <a:p>
            <a:r>
              <a:rPr lang="ru-RU" smtClean="0">
                <a:solidFill>
                  <a:srgbClr val="A6A6A6"/>
                </a:solidFill>
                <a:ea typeface="Lato Light"/>
              </a:rPr>
              <a:t>Мост между студ. парламентом и администрацией</a:t>
            </a:r>
            <a:endParaRPr lang="en-US" smtClean="0">
              <a:solidFill>
                <a:srgbClr val="A6A6A6"/>
              </a:solidFill>
              <a:ea typeface="Lato Light"/>
            </a:endParaRPr>
          </a:p>
        </p:txBody>
      </p:sp>
      <p:sp>
        <p:nvSpPr>
          <p:cNvPr id="6" name="Circular Arrow 5"/>
          <p:cNvSpPr/>
          <p:nvPr/>
        </p:nvSpPr>
        <p:spPr>
          <a:xfrm>
            <a:off x="4448175" y="1755775"/>
            <a:ext cx="3451225" cy="3449638"/>
          </a:xfrm>
          <a:prstGeom prst="circularArrow">
            <a:avLst>
              <a:gd name="adj1" fmla="val 4668"/>
              <a:gd name="adj2" fmla="val 272909"/>
              <a:gd name="adj3" fmla="val 12840990"/>
              <a:gd name="adj4" fmla="val 18024320"/>
              <a:gd name="adj5" fmla="val 4847"/>
            </a:avLst>
          </a:prstGeom>
          <a:solidFill>
            <a:schemeClr val="bg1">
              <a:lumMod val="75000"/>
            </a:scheme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Rounded Rectangle 6"/>
          <p:cNvSpPr/>
          <p:nvPr/>
        </p:nvSpPr>
        <p:spPr>
          <a:xfrm>
            <a:off x="5022850" y="4121150"/>
            <a:ext cx="2292350" cy="1146175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ounded Rectangle 4"/>
          <p:cNvSpPr/>
          <p:nvPr/>
        </p:nvSpPr>
        <p:spPr>
          <a:xfrm>
            <a:off x="5292725" y="4341813"/>
            <a:ext cx="1806575" cy="619125"/>
          </a:xfrm>
          <a:prstGeom prst="rect">
            <a:avLst/>
          </a:prstGeom>
          <a:solidFill>
            <a:schemeClr val="accent3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 anchor="ctr"/>
          <a:lstStyle>
            <a:lvl1pPr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1pPr>
            <a:lvl2pPr marL="742950" indent="-28575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2pPr>
            <a:lvl3pPr marL="11430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3pPr>
            <a:lvl4pPr marL="16002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4pPr>
            <a:lvl5pPr marL="20574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Lato Regular"/>
                <a:ea typeface="Lato Regular"/>
                <a:cs typeface="Lato Regular"/>
              </a:rPr>
              <a:t>Президент состоит в Ученом совете</a:t>
            </a:r>
            <a:endParaRPr lang="en-US" sz="1600" b="1" dirty="0" smtClean="0">
              <a:solidFill>
                <a:schemeClr val="bg1"/>
              </a:solidFill>
              <a:latin typeface="Lato Regular"/>
              <a:ea typeface="Lato Regular"/>
              <a:cs typeface="Lato Regular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756025" y="2903538"/>
            <a:ext cx="2292350" cy="114617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ounded Rectangle 4"/>
          <p:cNvSpPr/>
          <p:nvPr/>
        </p:nvSpPr>
        <p:spPr>
          <a:xfrm>
            <a:off x="3813175" y="3184525"/>
            <a:ext cx="2208213" cy="617538"/>
          </a:xfrm>
          <a:prstGeom prst="rect">
            <a:avLst/>
          </a:prstGeom>
          <a:solidFill>
            <a:schemeClr val="accent4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 anchor="ctr"/>
          <a:lstStyle>
            <a:lvl1pPr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1pPr>
            <a:lvl2pPr marL="742950" indent="-28575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2pPr>
            <a:lvl3pPr marL="11430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3pPr>
            <a:lvl4pPr marL="16002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4pPr>
            <a:lvl5pPr marL="20574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smtClean="0">
                <a:solidFill>
                  <a:schemeClr val="bg1"/>
                </a:solidFill>
                <a:latin typeface="Lato Regular"/>
                <a:ea typeface="Lato Regular"/>
                <a:cs typeface="Lato Regular"/>
              </a:rPr>
              <a:t>Президент состоит в Учебно-методическом совете</a:t>
            </a:r>
            <a:endParaRPr lang="en-US" sz="1600" b="1" smtClean="0">
              <a:solidFill>
                <a:schemeClr val="bg1"/>
              </a:solidFill>
              <a:latin typeface="Lato Regular"/>
              <a:ea typeface="Lato Regular"/>
              <a:cs typeface="Lato Regular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242050" y="2914650"/>
            <a:ext cx="2292350" cy="11461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Rounded Rectangle 4"/>
          <p:cNvSpPr/>
          <p:nvPr/>
        </p:nvSpPr>
        <p:spPr>
          <a:xfrm>
            <a:off x="6448425" y="3181350"/>
            <a:ext cx="1878013" cy="617538"/>
          </a:xfrm>
          <a:prstGeom prst="rect">
            <a:avLst/>
          </a:prstGeom>
          <a:solidFill>
            <a:schemeClr val="accent2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 anchor="ctr"/>
          <a:lstStyle>
            <a:lvl1pPr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1pPr>
            <a:lvl2pPr marL="742950" indent="-28575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2pPr>
            <a:lvl3pPr marL="11430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3pPr>
            <a:lvl4pPr marL="16002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4pPr>
            <a:lvl5pPr marL="20574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smtClean="0">
                <a:solidFill>
                  <a:schemeClr val="bg1"/>
                </a:solidFill>
                <a:latin typeface="Lato Regular"/>
                <a:ea typeface="Lato Regular"/>
                <a:cs typeface="Lato Regular"/>
              </a:rPr>
              <a:t>Тендерная система финансирования</a:t>
            </a:r>
            <a:endParaRPr lang="en-US" sz="1600" b="1" smtClean="0">
              <a:solidFill>
                <a:schemeClr val="bg1"/>
              </a:solidFill>
              <a:latin typeface="Lato Regular"/>
              <a:ea typeface="Lato Regular"/>
              <a:cs typeface="Lato Regular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77875" y="5475288"/>
            <a:ext cx="106568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z="1600" i="1" dirty="0">
                <a:solidFill>
                  <a:srgbClr val="002060"/>
                </a:solidFill>
                <a:ea typeface="MS PGothic" pitchFamily="34" charset="-128"/>
                <a:cs typeface="Lato Light"/>
              </a:rPr>
              <a:t>Университет поддерживает студенческое самоуправление. Студенты могут реально влиять на внутренние правила и распорядки, включая выделение финансирования для проектов студенческого парламента.</a:t>
            </a:r>
            <a:endParaRPr lang="en-US" sz="1600" i="1" dirty="0">
              <a:solidFill>
                <a:srgbClr val="002060"/>
              </a:solidFill>
              <a:ea typeface="MS PGothic" pitchFamily="34" charset="-128"/>
              <a:cs typeface="Lato Ligh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038725" y="1633538"/>
            <a:ext cx="2290763" cy="114617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Rounded Rectangle 4"/>
          <p:cNvSpPr/>
          <p:nvPr/>
        </p:nvSpPr>
        <p:spPr>
          <a:xfrm>
            <a:off x="5334000" y="1858963"/>
            <a:ext cx="1738313" cy="617537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 anchor="ctr"/>
          <a:lstStyle>
            <a:lvl1pPr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1pPr>
            <a:lvl2pPr marL="742950" indent="-28575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2pPr>
            <a:lvl3pPr marL="11430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3pPr>
            <a:lvl4pPr marL="16002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4pPr>
            <a:lvl5pPr marL="2057400" indent="-228600" defTabSz="533400"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smtClean="0">
                <a:solidFill>
                  <a:schemeClr val="bg1"/>
                </a:solidFill>
                <a:latin typeface="Lato Regular"/>
                <a:ea typeface="Lato Regular"/>
                <a:cs typeface="Lato Regular"/>
              </a:rPr>
              <a:t>Формирование бюджета </a:t>
            </a:r>
            <a:endParaRPr lang="en-US" sz="1600" b="1" smtClean="0">
              <a:solidFill>
                <a:schemeClr val="bg1"/>
              </a:solidFill>
              <a:latin typeface="Lato Regular"/>
              <a:ea typeface="Lato Regular"/>
              <a:cs typeface="Lato Regular"/>
            </a:endParaRPr>
          </a:p>
        </p:txBody>
      </p:sp>
      <p:pic>
        <p:nvPicPr>
          <p:cNvPr id="16" name="Рисунок 15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7976" cy="1000125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8" grpId="0" animBg="1"/>
      <p:bldP spid="10" grpId="0" animBg="1"/>
      <p:bldP spid="12" grpId="0" animBg="1"/>
      <p:bldP spid="13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098550" y="374650"/>
            <a:ext cx="9994900" cy="1135063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Lato Regular"/>
                <a:ea typeface="Lato Regular"/>
                <a:cs typeface="Lato Regular"/>
              </a:rPr>
              <a:t>Структура Парламента</a:t>
            </a:r>
            <a:endParaRPr lang="en-US" dirty="0" smtClean="0">
              <a:latin typeface="Lato Regular"/>
              <a:ea typeface="Lato Regular"/>
              <a:cs typeface="Lato Regular"/>
            </a:endParaRPr>
          </a:p>
        </p:txBody>
      </p:sp>
      <p:sp>
        <p:nvSpPr>
          <p:cNvPr id="242" name="Content Placeholder 2"/>
          <p:cNvSpPr txBox="1">
            <a:spLocks/>
          </p:cNvSpPr>
          <p:nvPr/>
        </p:nvSpPr>
        <p:spPr bwMode="auto">
          <a:xfrm>
            <a:off x="409575" y="2676525"/>
            <a:ext cx="2276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Вице-Президент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2"/>
                </a:solidFill>
                <a:latin typeface="Lato Regular"/>
                <a:ea typeface="MS PGothic" pitchFamily="34" charset="-128"/>
                <a:cs typeface="Lato Light"/>
              </a:rPr>
              <a:t>Секретарь Правительства</a:t>
            </a:r>
            <a:endParaRPr lang="en-US" sz="1200" dirty="0" smtClean="0">
              <a:solidFill>
                <a:schemeClr val="tx2">
                  <a:lumMod val="75000"/>
                </a:schemeClr>
              </a:solidFill>
              <a:ea typeface="MS PGothic" pitchFamily="34" charset="-128"/>
              <a:cs typeface="Lato Light"/>
            </a:endParaRPr>
          </a:p>
        </p:txBody>
      </p:sp>
      <p:sp>
        <p:nvSpPr>
          <p:cNvPr id="249" name="Content Placeholder 2"/>
          <p:cNvSpPr txBox="1">
            <a:spLocks/>
          </p:cNvSpPr>
          <p:nvPr/>
        </p:nvSpPr>
        <p:spPr bwMode="auto">
          <a:xfrm>
            <a:off x="9288463" y="2638425"/>
            <a:ext cx="2293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 smtClean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Комитет культуры и спорта</a:t>
            </a:r>
            <a:endParaRPr lang="en-US" dirty="0">
              <a:solidFill>
                <a:schemeClr val="tx2"/>
              </a:solidFill>
              <a:latin typeface="Lato Regular"/>
              <a:ea typeface="MS PGothic" pitchFamily="34" charset="-128"/>
              <a:cs typeface="Lato Regular"/>
            </a:endParaRPr>
          </a:p>
          <a:p>
            <a:pPr algn="ctr" eaLnBrk="1" hangingPunct="1"/>
            <a:r>
              <a:rPr lang="ru-RU" sz="1100" dirty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Организация таких мероприятий как    </a:t>
            </a:r>
            <a:r>
              <a:rPr lang="en-US" sz="1100" dirty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events</a:t>
            </a:r>
            <a:r>
              <a:rPr lang="ru-RU" sz="1100" dirty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, концерты и конкурсы,  а так же  спортивные мероприятий для студентов</a:t>
            </a:r>
          </a:p>
        </p:txBody>
      </p:sp>
      <p:sp>
        <p:nvSpPr>
          <p:cNvPr id="52" name="Shape 650"/>
          <p:cNvSpPr/>
          <p:nvPr/>
        </p:nvSpPr>
        <p:spPr>
          <a:xfrm>
            <a:off x="4289425" y="2227263"/>
            <a:ext cx="3636963" cy="3635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eaLnBrk="1" hangingPunct="1"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3200">
              <a:solidFill>
                <a:schemeClr val="bg1">
                  <a:lumMod val="65000"/>
                </a:schemeClr>
              </a:solidFill>
              <a:latin typeface="+mn-lt"/>
              <a:cs typeface="+mn-cs"/>
              <a:sym typeface="Helvetica Light"/>
            </a:endParaRPr>
          </a:p>
        </p:txBody>
      </p:sp>
      <p:sp>
        <p:nvSpPr>
          <p:cNvPr id="53" name="Shape 653"/>
          <p:cNvSpPr/>
          <p:nvPr/>
        </p:nvSpPr>
        <p:spPr>
          <a:xfrm>
            <a:off x="5311775" y="2233613"/>
            <a:ext cx="1593850" cy="1593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solidFill>
              <a:schemeClr val="bg1"/>
            </a:solidFill>
            <a:miter lim="400000"/>
          </a:ln>
          <a:effectLst/>
        </p:spPr>
        <p:txBody>
          <a:bodyPr lIns="50800" tIns="50800" rIns="50800" bIns="50800" anchor="ctr"/>
          <a:lstStyle/>
          <a:p>
            <a:pPr eaLnBrk="1" hangingPunct="1"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3200">
              <a:solidFill>
                <a:srgbClr val="FFFFFF"/>
              </a:solidFill>
              <a:latin typeface="+mn-lt"/>
              <a:cs typeface="+mn-cs"/>
              <a:sym typeface="Helvetica Light"/>
            </a:endParaRPr>
          </a:p>
        </p:txBody>
      </p:sp>
      <p:sp>
        <p:nvSpPr>
          <p:cNvPr id="54" name="Shape 656"/>
          <p:cNvSpPr/>
          <p:nvPr/>
        </p:nvSpPr>
        <p:spPr>
          <a:xfrm>
            <a:off x="6338888" y="3248025"/>
            <a:ext cx="1595437" cy="1593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12700" cap="flat">
            <a:solidFill>
              <a:schemeClr val="bg1"/>
            </a:solidFill>
            <a:miter lim="400000"/>
          </a:ln>
          <a:effectLst/>
        </p:spPr>
        <p:txBody>
          <a:bodyPr lIns="50800" tIns="50800" rIns="50800" bIns="50800" anchor="ctr"/>
          <a:lstStyle/>
          <a:p>
            <a:pPr eaLnBrk="1" hangingPunct="1"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3200">
              <a:solidFill>
                <a:srgbClr val="FFFFFF"/>
              </a:solidFill>
              <a:latin typeface="+mn-lt"/>
              <a:cs typeface="+mn-cs"/>
              <a:sym typeface="Helvetica Light"/>
            </a:endParaRPr>
          </a:p>
        </p:txBody>
      </p:sp>
      <p:sp>
        <p:nvSpPr>
          <p:cNvPr id="55" name="Shape 659"/>
          <p:cNvSpPr/>
          <p:nvPr/>
        </p:nvSpPr>
        <p:spPr>
          <a:xfrm>
            <a:off x="5311775" y="4276725"/>
            <a:ext cx="1593850" cy="1593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/>
          </a:solidFill>
          <a:ln w="12700" cap="flat">
            <a:solidFill>
              <a:schemeClr val="bg1"/>
            </a:solidFill>
            <a:miter lim="400000"/>
          </a:ln>
          <a:effectLst/>
        </p:spPr>
        <p:txBody>
          <a:bodyPr lIns="50800" tIns="50800" rIns="50800" bIns="50800" anchor="ctr"/>
          <a:lstStyle/>
          <a:p>
            <a:pPr eaLnBrk="1" hangingPunct="1"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3200">
              <a:solidFill>
                <a:srgbClr val="FFFFFF"/>
              </a:solidFill>
              <a:latin typeface="+mn-lt"/>
              <a:cs typeface="+mn-cs"/>
              <a:sym typeface="Helvetica Light"/>
            </a:endParaRPr>
          </a:p>
        </p:txBody>
      </p:sp>
      <p:sp>
        <p:nvSpPr>
          <p:cNvPr id="56" name="Shape 662"/>
          <p:cNvSpPr/>
          <p:nvPr/>
        </p:nvSpPr>
        <p:spPr>
          <a:xfrm>
            <a:off x="4283075" y="3248025"/>
            <a:ext cx="1593850" cy="1593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4"/>
          </a:solidFill>
          <a:ln w="12700" cap="flat">
            <a:solidFill>
              <a:schemeClr val="bg1"/>
            </a:solidFill>
            <a:miter lim="400000"/>
          </a:ln>
          <a:effectLst/>
        </p:spPr>
        <p:txBody>
          <a:bodyPr lIns="50800" tIns="50800" rIns="50800" bIns="50800" anchor="ctr"/>
          <a:lstStyle/>
          <a:p>
            <a:pPr eaLnBrk="1" hangingPunct="1"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sz="3200">
              <a:solidFill>
                <a:srgbClr val="FFFFFF"/>
              </a:solidFill>
              <a:latin typeface="+mn-lt"/>
              <a:cs typeface="+mn-cs"/>
              <a:sym typeface="Helvetica Light"/>
            </a:endParaRPr>
          </a:p>
        </p:txBody>
      </p:sp>
      <p:sp>
        <p:nvSpPr>
          <p:cNvPr id="241" name="Teardrop 240"/>
          <p:cNvSpPr/>
          <p:nvPr/>
        </p:nvSpPr>
        <p:spPr bwMode="auto">
          <a:xfrm rot="8100000">
            <a:off x="1247775" y="2003425"/>
            <a:ext cx="557213" cy="557213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48" name="Teardrop 247"/>
          <p:cNvSpPr/>
          <p:nvPr/>
        </p:nvSpPr>
        <p:spPr bwMode="auto">
          <a:xfrm rot="8100000">
            <a:off x="10156825" y="2003425"/>
            <a:ext cx="557213" cy="557213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66" name="Teardrop 265"/>
          <p:cNvSpPr/>
          <p:nvPr/>
        </p:nvSpPr>
        <p:spPr bwMode="auto">
          <a:xfrm rot="8100000">
            <a:off x="1268413" y="4335463"/>
            <a:ext cx="557212" cy="557212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67" name="Content Placeholder 2"/>
          <p:cNvSpPr txBox="1">
            <a:spLocks/>
          </p:cNvSpPr>
          <p:nvPr/>
        </p:nvSpPr>
        <p:spPr bwMode="auto">
          <a:xfrm>
            <a:off x="409575" y="4951413"/>
            <a:ext cx="22875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>
            <a:lvl1pPr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Комитет по СМИ</a:t>
            </a:r>
            <a:endParaRPr lang="en-US" dirty="0" smtClean="0">
              <a:solidFill>
                <a:schemeClr val="tx2"/>
              </a:solidFill>
              <a:latin typeface="Lato Regular"/>
              <a:ea typeface="MS PGothic" pitchFamily="34" charset="-128"/>
              <a:cs typeface="Lato Regular"/>
            </a:endParaRP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Lato Regular"/>
                <a:ea typeface="MS PGothic" pitchFamily="34" charset="-128"/>
                <a:cs typeface="Lato Regular"/>
              </a:rPr>
              <a:t>Создание единого информационного портала КРМУ и оперативное распространение информации о деятельности Студенческого Парламента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Lato Regular"/>
                <a:ea typeface="MS PGothic" pitchFamily="34" charset="-128"/>
                <a:cs typeface="Lato Regular"/>
              </a:rPr>
              <a:t>И жизни университета в целом</a:t>
            </a:r>
          </a:p>
        </p:txBody>
      </p:sp>
      <p:sp>
        <p:nvSpPr>
          <p:cNvPr id="258" name="Teardrop 257"/>
          <p:cNvSpPr/>
          <p:nvPr/>
        </p:nvSpPr>
        <p:spPr bwMode="auto">
          <a:xfrm rot="8100000">
            <a:off x="10161588" y="4471988"/>
            <a:ext cx="555625" cy="555625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59" name="Content Placeholder 2"/>
          <p:cNvSpPr txBox="1">
            <a:spLocks/>
          </p:cNvSpPr>
          <p:nvPr/>
        </p:nvSpPr>
        <p:spPr bwMode="auto">
          <a:xfrm>
            <a:off x="9296400" y="5073650"/>
            <a:ext cx="228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z="2000" dirty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Комитет по науке</a:t>
            </a:r>
            <a:endParaRPr lang="en-US" sz="2000" dirty="0">
              <a:solidFill>
                <a:schemeClr val="tx2"/>
              </a:solidFill>
              <a:latin typeface="Lato Regular"/>
              <a:ea typeface="MS PGothic" pitchFamily="34" charset="-128"/>
              <a:cs typeface="Lato Regular"/>
            </a:endParaRPr>
          </a:p>
          <a:p>
            <a:pPr algn="ctr" eaLnBrk="1" hangingPunct="1"/>
            <a:r>
              <a:rPr lang="ru-RU" sz="1100" dirty="0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Организация семинаров, конференций и круглых столов. Повышение научного, профессионального уровня студентов. </a:t>
            </a:r>
          </a:p>
        </p:txBody>
      </p:sp>
      <p:sp>
        <p:nvSpPr>
          <p:cNvPr id="69" name="Shape 3958"/>
          <p:cNvSpPr>
            <a:spLocks/>
          </p:cNvSpPr>
          <p:nvPr/>
        </p:nvSpPr>
        <p:spPr bwMode="auto">
          <a:xfrm rot="9628967" flipH="1" flipV="1">
            <a:off x="2701925" y="2327275"/>
            <a:ext cx="2906713" cy="5969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20214" y="9302"/>
                  <a:pt x="13014" y="2102"/>
                  <a:pt x="0" y="0"/>
                </a:cubicBezTo>
              </a:path>
            </a:pathLst>
          </a:custGeom>
          <a:noFill/>
          <a:ln w="6350">
            <a:solidFill>
              <a:srgbClr val="53585F"/>
            </a:solidFill>
            <a:miter lim="400000"/>
            <a:headEnd type="oval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0" name="Shape 3961"/>
          <p:cNvSpPr>
            <a:spLocks/>
          </p:cNvSpPr>
          <p:nvPr/>
        </p:nvSpPr>
        <p:spPr bwMode="auto">
          <a:xfrm>
            <a:off x="7462838" y="2676525"/>
            <a:ext cx="2279650" cy="6429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386" y="9302"/>
                  <a:pt x="8586" y="2102"/>
                  <a:pt x="21600" y="0"/>
                </a:cubicBezTo>
              </a:path>
            </a:pathLst>
          </a:custGeom>
          <a:noFill/>
          <a:ln w="6350">
            <a:solidFill>
              <a:srgbClr val="53585F"/>
            </a:solidFill>
            <a:miter lim="400000"/>
            <a:headEnd type="oval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" name="Shape 3959"/>
          <p:cNvSpPr>
            <a:spLocks/>
          </p:cNvSpPr>
          <p:nvPr/>
        </p:nvSpPr>
        <p:spPr bwMode="auto">
          <a:xfrm>
            <a:off x="2601913" y="4738688"/>
            <a:ext cx="1993900" cy="523875"/>
          </a:xfrm>
          <a:custGeom>
            <a:avLst/>
            <a:gdLst>
              <a:gd name="T0" fmla="*/ 2147483647 w 21600"/>
              <a:gd name="T1" fmla="*/ 2147483647 h 18160"/>
              <a:gd name="T2" fmla="*/ 2147483647 w 21600"/>
              <a:gd name="T3" fmla="*/ 2147483647 h 18160"/>
              <a:gd name="T4" fmla="*/ 2147483647 w 21600"/>
              <a:gd name="T5" fmla="*/ 2147483647 h 18160"/>
              <a:gd name="T6" fmla="*/ 2147483647 w 21600"/>
              <a:gd name="T7" fmla="*/ 2147483647 h 1816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18160" extrusionOk="0">
                <a:moveTo>
                  <a:pt x="21600" y="0"/>
                </a:moveTo>
                <a:cubicBezTo>
                  <a:pt x="15161" y="16259"/>
                  <a:pt x="7961" y="21600"/>
                  <a:pt x="0" y="16023"/>
                </a:cubicBezTo>
              </a:path>
            </a:pathLst>
          </a:custGeom>
          <a:noFill/>
          <a:ln w="6350">
            <a:solidFill>
              <a:srgbClr val="53585F"/>
            </a:solidFill>
            <a:miter lim="400000"/>
            <a:headEnd type="oval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" name="Shape 3962"/>
          <p:cNvSpPr>
            <a:spLocks/>
          </p:cNvSpPr>
          <p:nvPr/>
        </p:nvSpPr>
        <p:spPr bwMode="auto">
          <a:xfrm>
            <a:off x="6905625" y="5164138"/>
            <a:ext cx="2616200" cy="417512"/>
          </a:xfrm>
          <a:custGeom>
            <a:avLst/>
            <a:gdLst>
              <a:gd name="T0" fmla="*/ 2147483647 w 21600"/>
              <a:gd name="T1" fmla="*/ 2147483647 h 18160"/>
              <a:gd name="T2" fmla="*/ 2147483647 w 21600"/>
              <a:gd name="T3" fmla="*/ 2147483647 h 18160"/>
              <a:gd name="T4" fmla="*/ 2147483647 w 21600"/>
              <a:gd name="T5" fmla="*/ 2147483647 h 18160"/>
              <a:gd name="T6" fmla="*/ 2147483647 w 21600"/>
              <a:gd name="T7" fmla="*/ 2147483647 h 1816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18160" extrusionOk="0">
                <a:moveTo>
                  <a:pt x="0" y="0"/>
                </a:moveTo>
                <a:cubicBezTo>
                  <a:pt x="6439" y="16259"/>
                  <a:pt x="13639" y="21600"/>
                  <a:pt x="21600" y="16023"/>
                </a:cubicBezTo>
              </a:path>
            </a:pathLst>
          </a:custGeom>
          <a:noFill/>
          <a:ln w="6350">
            <a:solidFill>
              <a:srgbClr val="53585F"/>
            </a:solidFill>
            <a:miter lim="400000"/>
            <a:headEnd type="oval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" name="Freeform 266"/>
          <p:cNvSpPr>
            <a:spLocks noChangeArrowheads="1"/>
          </p:cNvSpPr>
          <p:nvPr/>
        </p:nvSpPr>
        <p:spPr bwMode="auto">
          <a:xfrm>
            <a:off x="5743575" y="2460625"/>
            <a:ext cx="728663" cy="931863"/>
          </a:xfrm>
          <a:custGeom>
            <a:avLst/>
            <a:gdLst>
              <a:gd name="T0" fmla="*/ 2147483647 w 863"/>
              <a:gd name="T1" fmla="*/ 2147483647 h 954"/>
              <a:gd name="T2" fmla="*/ 2147483647 w 863"/>
              <a:gd name="T3" fmla="*/ 2147483647 h 954"/>
              <a:gd name="T4" fmla="*/ 2147483647 w 863"/>
              <a:gd name="T5" fmla="*/ 2147483647 h 954"/>
              <a:gd name="T6" fmla="*/ 2147483647 w 863"/>
              <a:gd name="T7" fmla="*/ 2147483647 h 954"/>
              <a:gd name="T8" fmla="*/ 2147483647 w 863"/>
              <a:gd name="T9" fmla="*/ 2147483647 h 954"/>
              <a:gd name="T10" fmla="*/ 2147483647 w 863"/>
              <a:gd name="T11" fmla="*/ 2147483647 h 954"/>
              <a:gd name="T12" fmla="*/ 2147483647 w 863"/>
              <a:gd name="T13" fmla="*/ 2147483647 h 954"/>
              <a:gd name="T14" fmla="*/ 2147483647 w 863"/>
              <a:gd name="T15" fmla="*/ 2147483647 h 954"/>
              <a:gd name="T16" fmla="*/ 2147483647 w 863"/>
              <a:gd name="T17" fmla="*/ 2147483647 h 954"/>
              <a:gd name="T18" fmla="*/ 2147483647 w 863"/>
              <a:gd name="T19" fmla="*/ 2147483647 h 954"/>
              <a:gd name="T20" fmla="*/ 2147483647 w 863"/>
              <a:gd name="T21" fmla="*/ 2147483647 h 954"/>
              <a:gd name="T22" fmla="*/ 2147483647 w 863"/>
              <a:gd name="T23" fmla="*/ 2147483647 h 954"/>
              <a:gd name="T24" fmla="*/ 2147483647 w 863"/>
              <a:gd name="T25" fmla="*/ 2147483647 h 954"/>
              <a:gd name="T26" fmla="*/ 2147483647 w 863"/>
              <a:gd name="T27" fmla="*/ 2147483647 h 954"/>
              <a:gd name="T28" fmla="*/ 2147483647 w 863"/>
              <a:gd name="T29" fmla="*/ 2147483647 h 954"/>
              <a:gd name="T30" fmla="*/ 2147483647 w 863"/>
              <a:gd name="T31" fmla="*/ 2147483647 h 954"/>
              <a:gd name="T32" fmla="*/ 2147483647 w 863"/>
              <a:gd name="T33" fmla="*/ 2147483647 h 954"/>
              <a:gd name="T34" fmla="*/ 2147483647 w 863"/>
              <a:gd name="T35" fmla="*/ 2147483647 h 954"/>
              <a:gd name="T36" fmla="*/ 2147483647 w 863"/>
              <a:gd name="T37" fmla="*/ 2147483647 h 954"/>
              <a:gd name="T38" fmla="*/ 2147483647 w 863"/>
              <a:gd name="T39" fmla="*/ 2147483647 h 954"/>
              <a:gd name="T40" fmla="*/ 2147483647 w 863"/>
              <a:gd name="T41" fmla="*/ 2147483647 h 954"/>
              <a:gd name="T42" fmla="*/ 2147483647 w 863"/>
              <a:gd name="T43" fmla="*/ 2147483647 h 954"/>
              <a:gd name="T44" fmla="*/ 2147483647 w 863"/>
              <a:gd name="T45" fmla="*/ 2147483647 h 954"/>
              <a:gd name="T46" fmla="*/ 2147483647 w 863"/>
              <a:gd name="T47" fmla="*/ 2147483647 h 954"/>
              <a:gd name="T48" fmla="*/ 2147483647 w 863"/>
              <a:gd name="T49" fmla="*/ 2147483647 h 954"/>
              <a:gd name="T50" fmla="*/ 2147483647 w 863"/>
              <a:gd name="T51" fmla="*/ 2147483647 h 954"/>
              <a:gd name="T52" fmla="*/ 2147483647 w 863"/>
              <a:gd name="T53" fmla="*/ 2147483647 h 954"/>
              <a:gd name="T54" fmla="*/ 2147483647 w 863"/>
              <a:gd name="T55" fmla="*/ 2147483647 h 954"/>
              <a:gd name="T56" fmla="*/ 2147483647 w 863"/>
              <a:gd name="T57" fmla="*/ 2147483647 h 954"/>
              <a:gd name="T58" fmla="*/ 2147483647 w 863"/>
              <a:gd name="T59" fmla="*/ 2147483647 h 954"/>
              <a:gd name="T60" fmla="*/ 2147483647 w 863"/>
              <a:gd name="T61" fmla="*/ 2147483647 h 954"/>
              <a:gd name="T62" fmla="*/ 2147483647 w 863"/>
              <a:gd name="T63" fmla="*/ 2147483647 h 954"/>
              <a:gd name="T64" fmla="*/ 2147483647 w 863"/>
              <a:gd name="T65" fmla="*/ 2147483647 h 954"/>
              <a:gd name="T66" fmla="*/ 2147483647 w 863"/>
              <a:gd name="T67" fmla="*/ 2147483647 h 954"/>
              <a:gd name="T68" fmla="*/ 2147483647 w 863"/>
              <a:gd name="T69" fmla="*/ 2147483647 h 954"/>
              <a:gd name="T70" fmla="*/ 2147483647 w 863"/>
              <a:gd name="T71" fmla="*/ 2147483647 h 954"/>
              <a:gd name="T72" fmla="*/ 2147483647 w 863"/>
              <a:gd name="T73" fmla="*/ 2147483647 h 954"/>
              <a:gd name="T74" fmla="*/ 2147483647 w 863"/>
              <a:gd name="T75" fmla="*/ 2147483647 h 954"/>
              <a:gd name="T76" fmla="*/ 2147483647 w 863"/>
              <a:gd name="T77" fmla="*/ 2147483647 h 954"/>
              <a:gd name="T78" fmla="*/ 2147483647 w 863"/>
              <a:gd name="T79" fmla="*/ 2147483647 h 954"/>
              <a:gd name="T80" fmla="*/ 2147483647 w 863"/>
              <a:gd name="T81" fmla="*/ 2147483647 h 954"/>
              <a:gd name="T82" fmla="*/ 2147483647 w 863"/>
              <a:gd name="T83" fmla="*/ 2147483647 h 954"/>
              <a:gd name="T84" fmla="*/ 2147483647 w 863"/>
              <a:gd name="T85" fmla="*/ 2147483647 h 954"/>
              <a:gd name="T86" fmla="*/ 2147483647 w 863"/>
              <a:gd name="T87" fmla="*/ 2147483647 h 954"/>
              <a:gd name="T88" fmla="*/ 2147483647 w 863"/>
              <a:gd name="T89" fmla="*/ 2147483647 h 954"/>
              <a:gd name="T90" fmla="*/ 2147483647 w 863"/>
              <a:gd name="T91" fmla="*/ 2147483647 h 95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863" h="954">
                <a:moveTo>
                  <a:pt x="761" y="426"/>
                </a:moveTo>
                <a:cubicBezTo>
                  <a:pt x="820" y="133"/>
                  <a:pt x="577" y="0"/>
                  <a:pt x="310" y="41"/>
                </a:cubicBezTo>
                <a:cubicBezTo>
                  <a:pt x="42" y="83"/>
                  <a:pt x="50" y="242"/>
                  <a:pt x="34" y="317"/>
                </a:cubicBezTo>
                <a:cubicBezTo>
                  <a:pt x="0" y="518"/>
                  <a:pt x="201" y="735"/>
                  <a:pt x="201" y="735"/>
                </a:cubicBezTo>
                <a:cubicBezTo>
                  <a:pt x="193" y="953"/>
                  <a:pt x="193" y="953"/>
                  <a:pt x="193" y="953"/>
                </a:cubicBezTo>
                <a:cubicBezTo>
                  <a:pt x="519" y="953"/>
                  <a:pt x="519" y="953"/>
                  <a:pt x="519" y="953"/>
                </a:cubicBezTo>
                <a:cubicBezTo>
                  <a:pt x="544" y="852"/>
                  <a:pt x="544" y="852"/>
                  <a:pt x="544" y="852"/>
                </a:cubicBezTo>
                <a:cubicBezTo>
                  <a:pt x="544" y="852"/>
                  <a:pt x="552" y="877"/>
                  <a:pt x="636" y="886"/>
                </a:cubicBezTo>
                <a:cubicBezTo>
                  <a:pt x="728" y="894"/>
                  <a:pt x="711" y="785"/>
                  <a:pt x="711" y="785"/>
                </a:cubicBezTo>
                <a:cubicBezTo>
                  <a:pt x="711" y="785"/>
                  <a:pt x="770" y="760"/>
                  <a:pt x="770" y="744"/>
                </a:cubicBezTo>
                <a:cubicBezTo>
                  <a:pt x="770" y="727"/>
                  <a:pt x="736" y="702"/>
                  <a:pt x="736" y="702"/>
                </a:cubicBezTo>
                <a:cubicBezTo>
                  <a:pt x="736" y="702"/>
                  <a:pt x="770" y="710"/>
                  <a:pt x="786" y="693"/>
                </a:cubicBezTo>
                <a:cubicBezTo>
                  <a:pt x="794" y="677"/>
                  <a:pt x="770" y="626"/>
                  <a:pt x="770" y="626"/>
                </a:cubicBezTo>
                <a:cubicBezTo>
                  <a:pt x="770" y="626"/>
                  <a:pt x="811" y="626"/>
                  <a:pt x="836" y="593"/>
                </a:cubicBezTo>
                <a:cubicBezTo>
                  <a:pt x="862" y="568"/>
                  <a:pt x="761" y="484"/>
                  <a:pt x="761" y="426"/>
                </a:cubicBezTo>
                <a:close/>
                <a:moveTo>
                  <a:pt x="293" y="468"/>
                </a:moveTo>
                <a:cubicBezTo>
                  <a:pt x="293" y="468"/>
                  <a:pt x="293" y="451"/>
                  <a:pt x="293" y="443"/>
                </a:cubicBezTo>
                <a:cubicBezTo>
                  <a:pt x="284" y="434"/>
                  <a:pt x="276" y="434"/>
                  <a:pt x="268" y="434"/>
                </a:cubicBezTo>
                <a:cubicBezTo>
                  <a:pt x="260" y="443"/>
                  <a:pt x="243" y="451"/>
                  <a:pt x="243" y="451"/>
                </a:cubicBezTo>
                <a:cubicBezTo>
                  <a:pt x="234" y="459"/>
                  <a:pt x="234" y="459"/>
                  <a:pt x="234" y="459"/>
                </a:cubicBezTo>
                <a:lnTo>
                  <a:pt x="209" y="451"/>
                </a:lnTo>
                <a:cubicBezTo>
                  <a:pt x="159" y="392"/>
                  <a:pt x="159" y="392"/>
                  <a:pt x="159" y="392"/>
                </a:cubicBezTo>
                <a:cubicBezTo>
                  <a:pt x="159" y="359"/>
                  <a:pt x="159" y="359"/>
                  <a:pt x="159" y="359"/>
                </a:cubicBezTo>
                <a:cubicBezTo>
                  <a:pt x="159" y="359"/>
                  <a:pt x="176" y="342"/>
                  <a:pt x="184" y="342"/>
                </a:cubicBezTo>
                <a:cubicBezTo>
                  <a:pt x="184" y="334"/>
                  <a:pt x="184" y="326"/>
                  <a:pt x="184" y="317"/>
                </a:cubicBezTo>
                <a:cubicBezTo>
                  <a:pt x="168" y="309"/>
                  <a:pt x="142" y="301"/>
                  <a:pt x="142" y="301"/>
                </a:cubicBezTo>
                <a:cubicBezTo>
                  <a:pt x="134" y="267"/>
                  <a:pt x="134" y="267"/>
                  <a:pt x="134" y="267"/>
                </a:cubicBezTo>
                <a:cubicBezTo>
                  <a:pt x="168" y="200"/>
                  <a:pt x="168" y="200"/>
                  <a:pt x="168" y="200"/>
                </a:cubicBezTo>
                <a:cubicBezTo>
                  <a:pt x="201" y="192"/>
                  <a:pt x="201" y="192"/>
                  <a:pt x="201" y="192"/>
                </a:cubicBezTo>
                <a:cubicBezTo>
                  <a:pt x="201" y="192"/>
                  <a:pt x="226" y="200"/>
                  <a:pt x="234" y="200"/>
                </a:cubicBezTo>
                <a:cubicBezTo>
                  <a:pt x="243" y="200"/>
                  <a:pt x="243" y="192"/>
                  <a:pt x="251" y="192"/>
                </a:cubicBezTo>
                <a:cubicBezTo>
                  <a:pt x="251" y="175"/>
                  <a:pt x="251" y="150"/>
                  <a:pt x="251" y="150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351" y="117"/>
                  <a:pt x="351" y="117"/>
                  <a:pt x="351" y="117"/>
                </a:cubicBezTo>
                <a:cubicBezTo>
                  <a:pt x="376" y="142"/>
                  <a:pt x="376" y="142"/>
                  <a:pt x="376" y="142"/>
                </a:cubicBezTo>
                <a:cubicBezTo>
                  <a:pt x="376" y="142"/>
                  <a:pt x="376" y="167"/>
                  <a:pt x="376" y="175"/>
                </a:cubicBezTo>
                <a:cubicBezTo>
                  <a:pt x="385" y="175"/>
                  <a:pt x="393" y="183"/>
                  <a:pt x="402" y="183"/>
                </a:cubicBezTo>
                <a:cubicBezTo>
                  <a:pt x="410" y="175"/>
                  <a:pt x="427" y="167"/>
                  <a:pt x="427" y="167"/>
                </a:cubicBezTo>
                <a:cubicBezTo>
                  <a:pt x="460" y="167"/>
                  <a:pt x="460" y="167"/>
                  <a:pt x="460" y="167"/>
                </a:cubicBezTo>
                <a:cubicBezTo>
                  <a:pt x="510" y="217"/>
                  <a:pt x="510" y="217"/>
                  <a:pt x="510" y="217"/>
                </a:cubicBezTo>
                <a:cubicBezTo>
                  <a:pt x="510" y="250"/>
                  <a:pt x="510" y="250"/>
                  <a:pt x="510" y="250"/>
                </a:cubicBezTo>
                <a:cubicBezTo>
                  <a:pt x="510" y="250"/>
                  <a:pt x="494" y="267"/>
                  <a:pt x="477" y="284"/>
                </a:cubicBezTo>
                <a:cubicBezTo>
                  <a:pt x="485" y="284"/>
                  <a:pt x="485" y="292"/>
                  <a:pt x="485" y="301"/>
                </a:cubicBezTo>
                <a:cubicBezTo>
                  <a:pt x="494" y="309"/>
                  <a:pt x="519" y="326"/>
                  <a:pt x="519" y="326"/>
                </a:cubicBezTo>
                <a:cubicBezTo>
                  <a:pt x="527" y="359"/>
                  <a:pt x="527" y="359"/>
                  <a:pt x="527" y="359"/>
                </a:cubicBezTo>
                <a:cubicBezTo>
                  <a:pt x="494" y="418"/>
                  <a:pt x="494" y="418"/>
                  <a:pt x="494" y="418"/>
                </a:cubicBezTo>
                <a:cubicBezTo>
                  <a:pt x="460" y="426"/>
                  <a:pt x="460" y="426"/>
                  <a:pt x="460" y="426"/>
                </a:cubicBezTo>
                <a:cubicBezTo>
                  <a:pt x="460" y="426"/>
                  <a:pt x="443" y="418"/>
                  <a:pt x="427" y="409"/>
                </a:cubicBezTo>
                <a:cubicBezTo>
                  <a:pt x="427" y="418"/>
                  <a:pt x="418" y="418"/>
                  <a:pt x="410" y="426"/>
                </a:cubicBezTo>
                <a:cubicBezTo>
                  <a:pt x="410" y="434"/>
                  <a:pt x="418" y="459"/>
                  <a:pt x="418" y="459"/>
                </a:cubicBezTo>
                <a:cubicBezTo>
                  <a:pt x="393" y="484"/>
                  <a:pt x="393" y="484"/>
                  <a:pt x="393" y="484"/>
                </a:cubicBezTo>
                <a:cubicBezTo>
                  <a:pt x="318" y="493"/>
                  <a:pt x="318" y="493"/>
                  <a:pt x="318" y="493"/>
                </a:cubicBezTo>
                <a:lnTo>
                  <a:pt x="293" y="468"/>
                </a:lnTo>
                <a:close/>
                <a:moveTo>
                  <a:pt x="594" y="660"/>
                </a:moveTo>
                <a:cubicBezTo>
                  <a:pt x="577" y="669"/>
                  <a:pt x="577" y="669"/>
                  <a:pt x="577" y="669"/>
                </a:cubicBezTo>
                <a:cubicBezTo>
                  <a:pt x="577" y="669"/>
                  <a:pt x="561" y="660"/>
                  <a:pt x="561" y="652"/>
                </a:cubicBezTo>
                <a:cubicBezTo>
                  <a:pt x="552" y="660"/>
                  <a:pt x="552" y="660"/>
                  <a:pt x="544" y="660"/>
                </a:cubicBezTo>
                <a:cubicBezTo>
                  <a:pt x="544" y="669"/>
                  <a:pt x="552" y="685"/>
                  <a:pt x="552" y="685"/>
                </a:cubicBezTo>
                <a:cubicBezTo>
                  <a:pt x="535" y="702"/>
                  <a:pt x="535" y="702"/>
                  <a:pt x="535" y="702"/>
                </a:cubicBezTo>
                <a:cubicBezTo>
                  <a:pt x="485" y="710"/>
                  <a:pt x="485" y="710"/>
                  <a:pt x="485" y="710"/>
                </a:cubicBezTo>
                <a:cubicBezTo>
                  <a:pt x="469" y="693"/>
                  <a:pt x="469" y="693"/>
                  <a:pt x="469" y="693"/>
                </a:cubicBezTo>
                <a:lnTo>
                  <a:pt x="469" y="677"/>
                </a:lnTo>
                <a:cubicBezTo>
                  <a:pt x="460" y="669"/>
                  <a:pt x="460" y="669"/>
                  <a:pt x="452" y="669"/>
                </a:cubicBezTo>
                <a:cubicBezTo>
                  <a:pt x="435" y="685"/>
                  <a:pt x="435" y="685"/>
                  <a:pt x="435" y="685"/>
                </a:cubicBezTo>
                <a:lnTo>
                  <a:pt x="410" y="685"/>
                </a:lnTo>
                <a:cubicBezTo>
                  <a:pt x="385" y="643"/>
                  <a:pt x="385" y="643"/>
                  <a:pt x="385" y="643"/>
                </a:cubicBezTo>
                <a:cubicBezTo>
                  <a:pt x="385" y="626"/>
                  <a:pt x="385" y="626"/>
                  <a:pt x="385" y="626"/>
                </a:cubicBezTo>
                <a:cubicBezTo>
                  <a:pt x="402" y="610"/>
                  <a:pt x="402" y="610"/>
                  <a:pt x="402" y="610"/>
                </a:cubicBezTo>
                <a:cubicBezTo>
                  <a:pt x="402" y="602"/>
                  <a:pt x="402" y="602"/>
                  <a:pt x="402" y="593"/>
                </a:cubicBezTo>
                <a:cubicBezTo>
                  <a:pt x="393" y="593"/>
                  <a:pt x="376" y="585"/>
                  <a:pt x="376" y="585"/>
                </a:cubicBezTo>
                <a:cubicBezTo>
                  <a:pt x="368" y="560"/>
                  <a:pt x="368" y="560"/>
                  <a:pt x="368" y="560"/>
                </a:cubicBezTo>
                <a:cubicBezTo>
                  <a:pt x="393" y="518"/>
                  <a:pt x="393" y="518"/>
                  <a:pt x="393" y="518"/>
                </a:cubicBezTo>
                <a:cubicBezTo>
                  <a:pt x="410" y="510"/>
                  <a:pt x="410" y="510"/>
                  <a:pt x="410" y="510"/>
                </a:cubicBezTo>
                <a:lnTo>
                  <a:pt x="427" y="518"/>
                </a:lnTo>
                <a:cubicBezTo>
                  <a:pt x="435" y="518"/>
                  <a:pt x="443" y="518"/>
                  <a:pt x="443" y="510"/>
                </a:cubicBezTo>
                <a:cubicBezTo>
                  <a:pt x="443" y="501"/>
                  <a:pt x="443" y="484"/>
                  <a:pt x="443" y="484"/>
                </a:cubicBezTo>
                <a:cubicBezTo>
                  <a:pt x="460" y="468"/>
                  <a:pt x="460" y="468"/>
                  <a:pt x="460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19" y="484"/>
                  <a:pt x="519" y="484"/>
                  <a:pt x="519" y="484"/>
                </a:cubicBezTo>
                <a:cubicBezTo>
                  <a:pt x="519" y="484"/>
                  <a:pt x="519" y="493"/>
                  <a:pt x="519" y="501"/>
                </a:cubicBezTo>
                <a:cubicBezTo>
                  <a:pt x="527" y="501"/>
                  <a:pt x="535" y="510"/>
                  <a:pt x="544" y="510"/>
                </a:cubicBezTo>
                <a:cubicBezTo>
                  <a:pt x="552" y="493"/>
                  <a:pt x="552" y="493"/>
                  <a:pt x="552" y="493"/>
                </a:cubicBezTo>
                <a:cubicBezTo>
                  <a:pt x="577" y="493"/>
                  <a:pt x="577" y="493"/>
                  <a:pt x="577" y="493"/>
                </a:cubicBezTo>
                <a:cubicBezTo>
                  <a:pt x="611" y="535"/>
                  <a:pt x="611" y="535"/>
                  <a:pt x="611" y="535"/>
                </a:cubicBezTo>
                <a:cubicBezTo>
                  <a:pt x="611" y="551"/>
                  <a:pt x="611" y="551"/>
                  <a:pt x="611" y="551"/>
                </a:cubicBezTo>
                <a:lnTo>
                  <a:pt x="594" y="568"/>
                </a:lnTo>
                <a:cubicBezTo>
                  <a:pt x="594" y="576"/>
                  <a:pt x="594" y="576"/>
                  <a:pt x="594" y="585"/>
                </a:cubicBezTo>
                <a:cubicBezTo>
                  <a:pt x="602" y="585"/>
                  <a:pt x="619" y="602"/>
                  <a:pt x="619" y="602"/>
                </a:cubicBezTo>
                <a:cubicBezTo>
                  <a:pt x="619" y="618"/>
                  <a:pt x="619" y="618"/>
                  <a:pt x="619" y="618"/>
                </a:cubicBezTo>
                <a:lnTo>
                  <a:pt x="594" y="660"/>
                </a:lnTo>
                <a:close/>
                <a:moveTo>
                  <a:pt x="594" y="660"/>
                </a:moveTo>
                <a:lnTo>
                  <a:pt x="594" y="66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Freeform 266"/>
          <p:cNvSpPr>
            <a:spLocks noChangeArrowheads="1"/>
          </p:cNvSpPr>
          <p:nvPr/>
        </p:nvSpPr>
        <p:spPr bwMode="auto">
          <a:xfrm>
            <a:off x="1400175" y="2112963"/>
            <a:ext cx="285750" cy="395287"/>
          </a:xfrm>
          <a:custGeom>
            <a:avLst/>
            <a:gdLst>
              <a:gd name="T0" fmla="*/ 2147483647 w 863"/>
              <a:gd name="T1" fmla="*/ 2147483647 h 954"/>
              <a:gd name="T2" fmla="*/ 2147483647 w 863"/>
              <a:gd name="T3" fmla="*/ 2147483647 h 954"/>
              <a:gd name="T4" fmla="*/ 2147483647 w 863"/>
              <a:gd name="T5" fmla="*/ 2147483647 h 954"/>
              <a:gd name="T6" fmla="*/ 2147483647 w 863"/>
              <a:gd name="T7" fmla="*/ 2147483647 h 954"/>
              <a:gd name="T8" fmla="*/ 2147483647 w 863"/>
              <a:gd name="T9" fmla="*/ 2147483647 h 954"/>
              <a:gd name="T10" fmla="*/ 2147483647 w 863"/>
              <a:gd name="T11" fmla="*/ 2147483647 h 954"/>
              <a:gd name="T12" fmla="*/ 2147483647 w 863"/>
              <a:gd name="T13" fmla="*/ 2147483647 h 954"/>
              <a:gd name="T14" fmla="*/ 2147483647 w 863"/>
              <a:gd name="T15" fmla="*/ 2147483647 h 954"/>
              <a:gd name="T16" fmla="*/ 2147483647 w 863"/>
              <a:gd name="T17" fmla="*/ 2147483647 h 954"/>
              <a:gd name="T18" fmla="*/ 2147483647 w 863"/>
              <a:gd name="T19" fmla="*/ 2147483647 h 954"/>
              <a:gd name="T20" fmla="*/ 2147483647 w 863"/>
              <a:gd name="T21" fmla="*/ 2147483647 h 954"/>
              <a:gd name="T22" fmla="*/ 2147483647 w 863"/>
              <a:gd name="T23" fmla="*/ 2147483647 h 954"/>
              <a:gd name="T24" fmla="*/ 2147483647 w 863"/>
              <a:gd name="T25" fmla="*/ 2147483647 h 954"/>
              <a:gd name="T26" fmla="*/ 2147483647 w 863"/>
              <a:gd name="T27" fmla="*/ 2147483647 h 954"/>
              <a:gd name="T28" fmla="*/ 2147483647 w 863"/>
              <a:gd name="T29" fmla="*/ 2147483647 h 954"/>
              <a:gd name="T30" fmla="*/ 2147483647 w 863"/>
              <a:gd name="T31" fmla="*/ 2147483647 h 954"/>
              <a:gd name="T32" fmla="*/ 2147483647 w 863"/>
              <a:gd name="T33" fmla="*/ 2147483647 h 954"/>
              <a:gd name="T34" fmla="*/ 2147483647 w 863"/>
              <a:gd name="T35" fmla="*/ 2147483647 h 954"/>
              <a:gd name="T36" fmla="*/ 2147483647 w 863"/>
              <a:gd name="T37" fmla="*/ 2147483647 h 954"/>
              <a:gd name="T38" fmla="*/ 2147483647 w 863"/>
              <a:gd name="T39" fmla="*/ 2147483647 h 954"/>
              <a:gd name="T40" fmla="*/ 2147483647 w 863"/>
              <a:gd name="T41" fmla="*/ 2147483647 h 954"/>
              <a:gd name="T42" fmla="*/ 2147483647 w 863"/>
              <a:gd name="T43" fmla="*/ 2147483647 h 954"/>
              <a:gd name="T44" fmla="*/ 2147483647 w 863"/>
              <a:gd name="T45" fmla="*/ 2147483647 h 954"/>
              <a:gd name="T46" fmla="*/ 2147483647 w 863"/>
              <a:gd name="T47" fmla="*/ 2147483647 h 954"/>
              <a:gd name="T48" fmla="*/ 2147483647 w 863"/>
              <a:gd name="T49" fmla="*/ 2147483647 h 954"/>
              <a:gd name="T50" fmla="*/ 2147483647 w 863"/>
              <a:gd name="T51" fmla="*/ 2147483647 h 954"/>
              <a:gd name="T52" fmla="*/ 2147483647 w 863"/>
              <a:gd name="T53" fmla="*/ 2147483647 h 954"/>
              <a:gd name="T54" fmla="*/ 2147483647 w 863"/>
              <a:gd name="T55" fmla="*/ 2147483647 h 954"/>
              <a:gd name="T56" fmla="*/ 2147483647 w 863"/>
              <a:gd name="T57" fmla="*/ 2147483647 h 954"/>
              <a:gd name="T58" fmla="*/ 2147483647 w 863"/>
              <a:gd name="T59" fmla="*/ 2147483647 h 954"/>
              <a:gd name="T60" fmla="*/ 2147483647 w 863"/>
              <a:gd name="T61" fmla="*/ 2147483647 h 954"/>
              <a:gd name="T62" fmla="*/ 2147483647 w 863"/>
              <a:gd name="T63" fmla="*/ 2147483647 h 954"/>
              <a:gd name="T64" fmla="*/ 2147483647 w 863"/>
              <a:gd name="T65" fmla="*/ 2147483647 h 954"/>
              <a:gd name="T66" fmla="*/ 2147483647 w 863"/>
              <a:gd name="T67" fmla="*/ 2147483647 h 954"/>
              <a:gd name="T68" fmla="*/ 2147483647 w 863"/>
              <a:gd name="T69" fmla="*/ 2147483647 h 954"/>
              <a:gd name="T70" fmla="*/ 2147483647 w 863"/>
              <a:gd name="T71" fmla="*/ 2147483647 h 954"/>
              <a:gd name="T72" fmla="*/ 2147483647 w 863"/>
              <a:gd name="T73" fmla="*/ 2147483647 h 954"/>
              <a:gd name="T74" fmla="*/ 2147483647 w 863"/>
              <a:gd name="T75" fmla="*/ 2147483647 h 954"/>
              <a:gd name="T76" fmla="*/ 2147483647 w 863"/>
              <a:gd name="T77" fmla="*/ 2147483647 h 954"/>
              <a:gd name="T78" fmla="*/ 2147483647 w 863"/>
              <a:gd name="T79" fmla="*/ 2147483647 h 954"/>
              <a:gd name="T80" fmla="*/ 2147483647 w 863"/>
              <a:gd name="T81" fmla="*/ 2147483647 h 954"/>
              <a:gd name="T82" fmla="*/ 2147483647 w 863"/>
              <a:gd name="T83" fmla="*/ 2147483647 h 954"/>
              <a:gd name="T84" fmla="*/ 2147483647 w 863"/>
              <a:gd name="T85" fmla="*/ 2147483647 h 954"/>
              <a:gd name="T86" fmla="*/ 2147483647 w 863"/>
              <a:gd name="T87" fmla="*/ 2147483647 h 954"/>
              <a:gd name="T88" fmla="*/ 2147483647 w 863"/>
              <a:gd name="T89" fmla="*/ 2147483647 h 954"/>
              <a:gd name="T90" fmla="*/ 2147483647 w 863"/>
              <a:gd name="T91" fmla="*/ 2147483647 h 95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863" h="954">
                <a:moveTo>
                  <a:pt x="761" y="426"/>
                </a:moveTo>
                <a:cubicBezTo>
                  <a:pt x="820" y="133"/>
                  <a:pt x="577" y="0"/>
                  <a:pt x="310" y="41"/>
                </a:cubicBezTo>
                <a:cubicBezTo>
                  <a:pt x="42" y="83"/>
                  <a:pt x="50" y="242"/>
                  <a:pt x="34" y="317"/>
                </a:cubicBezTo>
                <a:cubicBezTo>
                  <a:pt x="0" y="518"/>
                  <a:pt x="201" y="735"/>
                  <a:pt x="201" y="735"/>
                </a:cubicBezTo>
                <a:cubicBezTo>
                  <a:pt x="193" y="953"/>
                  <a:pt x="193" y="953"/>
                  <a:pt x="193" y="953"/>
                </a:cubicBezTo>
                <a:cubicBezTo>
                  <a:pt x="519" y="953"/>
                  <a:pt x="519" y="953"/>
                  <a:pt x="519" y="953"/>
                </a:cubicBezTo>
                <a:cubicBezTo>
                  <a:pt x="544" y="852"/>
                  <a:pt x="544" y="852"/>
                  <a:pt x="544" y="852"/>
                </a:cubicBezTo>
                <a:cubicBezTo>
                  <a:pt x="544" y="852"/>
                  <a:pt x="552" y="877"/>
                  <a:pt x="636" y="886"/>
                </a:cubicBezTo>
                <a:cubicBezTo>
                  <a:pt x="728" y="894"/>
                  <a:pt x="711" y="785"/>
                  <a:pt x="711" y="785"/>
                </a:cubicBezTo>
                <a:cubicBezTo>
                  <a:pt x="711" y="785"/>
                  <a:pt x="770" y="760"/>
                  <a:pt x="770" y="744"/>
                </a:cubicBezTo>
                <a:cubicBezTo>
                  <a:pt x="770" y="727"/>
                  <a:pt x="736" y="702"/>
                  <a:pt x="736" y="702"/>
                </a:cubicBezTo>
                <a:cubicBezTo>
                  <a:pt x="736" y="702"/>
                  <a:pt x="770" y="710"/>
                  <a:pt x="786" y="693"/>
                </a:cubicBezTo>
                <a:cubicBezTo>
                  <a:pt x="794" y="677"/>
                  <a:pt x="770" y="626"/>
                  <a:pt x="770" y="626"/>
                </a:cubicBezTo>
                <a:cubicBezTo>
                  <a:pt x="770" y="626"/>
                  <a:pt x="811" y="626"/>
                  <a:pt x="836" y="593"/>
                </a:cubicBezTo>
                <a:cubicBezTo>
                  <a:pt x="862" y="568"/>
                  <a:pt x="761" y="484"/>
                  <a:pt x="761" y="426"/>
                </a:cubicBezTo>
                <a:close/>
                <a:moveTo>
                  <a:pt x="293" y="468"/>
                </a:moveTo>
                <a:cubicBezTo>
                  <a:pt x="293" y="468"/>
                  <a:pt x="293" y="451"/>
                  <a:pt x="293" y="443"/>
                </a:cubicBezTo>
                <a:cubicBezTo>
                  <a:pt x="284" y="434"/>
                  <a:pt x="276" y="434"/>
                  <a:pt x="268" y="434"/>
                </a:cubicBezTo>
                <a:cubicBezTo>
                  <a:pt x="260" y="443"/>
                  <a:pt x="243" y="451"/>
                  <a:pt x="243" y="451"/>
                </a:cubicBezTo>
                <a:cubicBezTo>
                  <a:pt x="234" y="459"/>
                  <a:pt x="234" y="459"/>
                  <a:pt x="234" y="459"/>
                </a:cubicBezTo>
                <a:lnTo>
                  <a:pt x="209" y="451"/>
                </a:lnTo>
                <a:cubicBezTo>
                  <a:pt x="159" y="392"/>
                  <a:pt x="159" y="392"/>
                  <a:pt x="159" y="392"/>
                </a:cubicBezTo>
                <a:cubicBezTo>
                  <a:pt x="159" y="359"/>
                  <a:pt x="159" y="359"/>
                  <a:pt x="159" y="359"/>
                </a:cubicBezTo>
                <a:cubicBezTo>
                  <a:pt x="159" y="359"/>
                  <a:pt x="176" y="342"/>
                  <a:pt x="184" y="342"/>
                </a:cubicBezTo>
                <a:cubicBezTo>
                  <a:pt x="184" y="334"/>
                  <a:pt x="184" y="326"/>
                  <a:pt x="184" y="317"/>
                </a:cubicBezTo>
                <a:cubicBezTo>
                  <a:pt x="168" y="309"/>
                  <a:pt x="142" y="301"/>
                  <a:pt x="142" y="301"/>
                </a:cubicBezTo>
                <a:cubicBezTo>
                  <a:pt x="134" y="267"/>
                  <a:pt x="134" y="267"/>
                  <a:pt x="134" y="267"/>
                </a:cubicBezTo>
                <a:cubicBezTo>
                  <a:pt x="168" y="200"/>
                  <a:pt x="168" y="200"/>
                  <a:pt x="168" y="200"/>
                </a:cubicBezTo>
                <a:cubicBezTo>
                  <a:pt x="201" y="192"/>
                  <a:pt x="201" y="192"/>
                  <a:pt x="201" y="192"/>
                </a:cubicBezTo>
                <a:cubicBezTo>
                  <a:pt x="201" y="192"/>
                  <a:pt x="226" y="200"/>
                  <a:pt x="234" y="200"/>
                </a:cubicBezTo>
                <a:cubicBezTo>
                  <a:pt x="243" y="200"/>
                  <a:pt x="243" y="192"/>
                  <a:pt x="251" y="192"/>
                </a:cubicBezTo>
                <a:cubicBezTo>
                  <a:pt x="251" y="175"/>
                  <a:pt x="251" y="150"/>
                  <a:pt x="251" y="150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351" y="117"/>
                  <a:pt x="351" y="117"/>
                  <a:pt x="351" y="117"/>
                </a:cubicBezTo>
                <a:cubicBezTo>
                  <a:pt x="376" y="142"/>
                  <a:pt x="376" y="142"/>
                  <a:pt x="376" y="142"/>
                </a:cubicBezTo>
                <a:cubicBezTo>
                  <a:pt x="376" y="142"/>
                  <a:pt x="376" y="167"/>
                  <a:pt x="376" y="175"/>
                </a:cubicBezTo>
                <a:cubicBezTo>
                  <a:pt x="385" y="175"/>
                  <a:pt x="393" y="183"/>
                  <a:pt x="402" y="183"/>
                </a:cubicBezTo>
                <a:cubicBezTo>
                  <a:pt x="410" y="175"/>
                  <a:pt x="427" y="167"/>
                  <a:pt x="427" y="167"/>
                </a:cubicBezTo>
                <a:cubicBezTo>
                  <a:pt x="460" y="167"/>
                  <a:pt x="460" y="167"/>
                  <a:pt x="460" y="167"/>
                </a:cubicBezTo>
                <a:cubicBezTo>
                  <a:pt x="510" y="217"/>
                  <a:pt x="510" y="217"/>
                  <a:pt x="510" y="217"/>
                </a:cubicBezTo>
                <a:cubicBezTo>
                  <a:pt x="510" y="250"/>
                  <a:pt x="510" y="250"/>
                  <a:pt x="510" y="250"/>
                </a:cubicBezTo>
                <a:cubicBezTo>
                  <a:pt x="510" y="250"/>
                  <a:pt x="494" y="267"/>
                  <a:pt x="477" y="284"/>
                </a:cubicBezTo>
                <a:cubicBezTo>
                  <a:pt x="485" y="284"/>
                  <a:pt x="485" y="292"/>
                  <a:pt x="485" y="301"/>
                </a:cubicBezTo>
                <a:cubicBezTo>
                  <a:pt x="494" y="309"/>
                  <a:pt x="519" y="326"/>
                  <a:pt x="519" y="326"/>
                </a:cubicBezTo>
                <a:cubicBezTo>
                  <a:pt x="527" y="359"/>
                  <a:pt x="527" y="359"/>
                  <a:pt x="527" y="359"/>
                </a:cubicBezTo>
                <a:cubicBezTo>
                  <a:pt x="494" y="418"/>
                  <a:pt x="494" y="418"/>
                  <a:pt x="494" y="418"/>
                </a:cubicBezTo>
                <a:cubicBezTo>
                  <a:pt x="460" y="426"/>
                  <a:pt x="460" y="426"/>
                  <a:pt x="460" y="426"/>
                </a:cubicBezTo>
                <a:cubicBezTo>
                  <a:pt x="460" y="426"/>
                  <a:pt x="443" y="418"/>
                  <a:pt x="427" y="409"/>
                </a:cubicBezTo>
                <a:cubicBezTo>
                  <a:pt x="427" y="418"/>
                  <a:pt x="418" y="418"/>
                  <a:pt x="410" y="426"/>
                </a:cubicBezTo>
                <a:cubicBezTo>
                  <a:pt x="410" y="434"/>
                  <a:pt x="418" y="459"/>
                  <a:pt x="418" y="459"/>
                </a:cubicBezTo>
                <a:cubicBezTo>
                  <a:pt x="393" y="484"/>
                  <a:pt x="393" y="484"/>
                  <a:pt x="393" y="484"/>
                </a:cubicBezTo>
                <a:cubicBezTo>
                  <a:pt x="318" y="493"/>
                  <a:pt x="318" y="493"/>
                  <a:pt x="318" y="493"/>
                </a:cubicBezTo>
                <a:lnTo>
                  <a:pt x="293" y="468"/>
                </a:lnTo>
                <a:close/>
                <a:moveTo>
                  <a:pt x="594" y="660"/>
                </a:moveTo>
                <a:cubicBezTo>
                  <a:pt x="577" y="669"/>
                  <a:pt x="577" y="669"/>
                  <a:pt x="577" y="669"/>
                </a:cubicBezTo>
                <a:cubicBezTo>
                  <a:pt x="577" y="669"/>
                  <a:pt x="561" y="660"/>
                  <a:pt x="561" y="652"/>
                </a:cubicBezTo>
                <a:cubicBezTo>
                  <a:pt x="552" y="660"/>
                  <a:pt x="552" y="660"/>
                  <a:pt x="544" y="660"/>
                </a:cubicBezTo>
                <a:cubicBezTo>
                  <a:pt x="544" y="669"/>
                  <a:pt x="552" y="685"/>
                  <a:pt x="552" y="685"/>
                </a:cubicBezTo>
                <a:cubicBezTo>
                  <a:pt x="535" y="702"/>
                  <a:pt x="535" y="702"/>
                  <a:pt x="535" y="702"/>
                </a:cubicBezTo>
                <a:cubicBezTo>
                  <a:pt x="485" y="710"/>
                  <a:pt x="485" y="710"/>
                  <a:pt x="485" y="710"/>
                </a:cubicBezTo>
                <a:cubicBezTo>
                  <a:pt x="469" y="693"/>
                  <a:pt x="469" y="693"/>
                  <a:pt x="469" y="693"/>
                </a:cubicBezTo>
                <a:lnTo>
                  <a:pt x="469" y="677"/>
                </a:lnTo>
                <a:cubicBezTo>
                  <a:pt x="460" y="669"/>
                  <a:pt x="460" y="669"/>
                  <a:pt x="452" y="669"/>
                </a:cubicBezTo>
                <a:cubicBezTo>
                  <a:pt x="435" y="685"/>
                  <a:pt x="435" y="685"/>
                  <a:pt x="435" y="685"/>
                </a:cubicBezTo>
                <a:lnTo>
                  <a:pt x="410" y="685"/>
                </a:lnTo>
                <a:cubicBezTo>
                  <a:pt x="385" y="643"/>
                  <a:pt x="385" y="643"/>
                  <a:pt x="385" y="643"/>
                </a:cubicBezTo>
                <a:cubicBezTo>
                  <a:pt x="385" y="626"/>
                  <a:pt x="385" y="626"/>
                  <a:pt x="385" y="626"/>
                </a:cubicBezTo>
                <a:cubicBezTo>
                  <a:pt x="402" y="610"/>
                  <a:pt x="402" y="610"/>
                  <a:pt x="402" y="610"/>
                </a:cubicBezTo>
                <a:cubicBezTo>
                  <a:pt x="402" y="602"/>
                  <a:pt x="402" y="602"/>
                  <a:pt x="402" y="593"/>
                </a:cubicBezTo>
                <a:cubicBezTo>
                  <a:pt x="393" y="593"/>
                  <a:pt x="376" y="585"/>
                  <a:pt x="376" y="585"/>
                </a:cubicBezTo>
                <a:cubicBezTo>
                  <a:pt x="368" y="560"/>
                  <a:pt x="368" y="560"/>
                  <a:pt x="368" y="560"/>
                </a:cubicBezTo>
                <a:cubicBezTo>
                  <a:pt x="393" y="518"/>
                  <a:pt x="393" y="518"/>
                  <a:pt x="393" y="518"/>
                </a:cubicBezTo>
                <a:cubicBezTo>
                  <a:pt x="410" y="510"/>
                  <a:pt x="410" y="510"/>
                  <a:pt x="410" y="510"/>
                </a:cubicBezTo>
                <a:lnTo>
                  <a:pt x="427" y="518"/>
                </a:lnTo>
                <a:cubicBezTo>
                  <a:pt x="435" y="518"/>
                  <a:pt x="443" y="518"/>
                  <a:pt x="443" y="510"/>
                </a:cubicBezTo>
                <a:cubicBezTo>
                  <a:pt x="443" y="501"/>
                  <a:pt x="443" y="484"/>
                  <a:pt x="443" y="484"/>
                </a:cubicBezTo>
                <a:cubicBezTo>
                  <a:pt x="460" y="468"/>
                  <a:pt x="460" y="468"/>
                  <a:pt x="460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19" y="484"/>
                  <a:pt x="519" y="484"/>
                  <a:pt x="519" y="484"/>
                </a:cubicBezTo>
                <a:cubicBezTo>
                  <a:pt x="519" y="484"/>
                  <a:pt x="519" y="493"/>
                  <a:pt x="519" y="501"/>
                </a:cubicBezTo>
                <a:cubicBezTo>
                  <a:pt x="527" y="501"/>
                  <a:pt x="535" y="510"/>
                  <a:pt x="544" y="510"/>
                </a:cubicBezTo>
                <a:cubicBezTo>
                  <a:pt x="552" y="493"/>
                  <a:pt x="552" y="493"/>
                  <a:pt x="552" y="493"/>
                </a:cubicBezTo>
                <a:cubicBezTo>
                  <a:pt x="577" y="493"/>
                  <a:pt x="577" y="493"/>
                  <a:pt x="577" y="493"/>
                </a:cubicBezTo>
                <a:cubicBezTo>
                  <a:pt x="611" y="535"/>
                  <a:pt x="611" y="535"/>
                  <a:pt x="611" y="535"/>
                </a:cubicBezTo>
                <a:cubicBezTo>
                  <a:pt x="611" y="551"/>
                  <a:pt x="611" y="551"/>
                  <a:pt x="611" y="551"/>
                </a:cubicBezTo>
                <a:lnTo>
                  <a:pt x="594" y="568"/>
                </a:lnTo>
                <a:cubicBezTo>
                  <a:pt x="594" y="576"/>
                  <a:pt x="594" y="576"/>
                  <a:pt x="594" y="585"/>
                </a:cubicBezTo>
                <a:cubicBezTo>
                  <a:pt x="602" y="585"/>
                  <a:pt x="619" y="602"/>
                  <a:pt x="619" y="602"/>
                </a:cubicBezTo>
                <a:cubicBezTo>
                  <a:pt x="619" y="618"/>
                  <a:pt x="619" y="618"/>
                  <a:pt x="619" y="618"/>
                </a:cubicBezTo>
                <a:lnTo>
                  <a:pt x="594" y="660"/>
                </a:lnTo>
                <a:close/>
                <a:moveTo>
                  <a:pt x="594" y="660"/>
                </a:moveTo>
                <a:lnTo>
                  <a:pt x="594" y="66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1" name="Group 6"/>
          <p:cNvGrpSpPr>
            <a:grpSpLocks/>
          </p:cNvGrpSpPr>
          <p:nvPr/>
        </p:nvGrpSpPr>
        <p:grpSpPr bwMode="auto">
          <a:xfrm>
            <a:off x="5629275" y="4551363"/>
            <a:ext cx="957263" cy="1044575"/>
            <a:chOff x="6887809" y="7370021"/>
            <a:chExt cx="1522926" cy="1522728"/>
          </a:xfrm>
        </p:grpSpPr>
        <p:sp>
          <p:nvSpPr>
            <p:cNvPr id="32" name="Oval 57"/>
            <p:cNvSpPr/>
            <p:nvPr/>
          </p:nvSpPr>
          <p:spPr>
            <a:xfrm>
              <a:off x="6887809" y="7370021"/>
              <a:ext cx="1522926" cy="1522728"/>
            </a:xfrm>
            <a:prstGeom prst="ellipse">
              <a:avLst/>
            </a:prstGeom>
            <a:solidFill>
              <a:schemeClr val="accent3"/>
            </a:solidFill>
            <a:ln w="571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33" name="Group 4698"/>
            <p:cNvGrpSpPr>
              <a:grpSpLocks/>
            </p:cNvGrpSpPr>
            <p:nvPr/>
          </p:nvGrpSpPr>
          <p:grpSpPr bwMode="auto">
            <a:xfrm>
              <a:off x="7183770" y="7626736"/>
              <a:ext cx="971217" cy="951592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34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35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36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37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38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39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40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41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42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43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44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</p:grpSp>
      </p:grpSp>
      <p:sp>
        <p:nvSpPr>
          <p:cNvPr id="45" name="AutoShape 123"/>
          <p:cNvSpPr>
            <a:spLocks/>
          </p:cNvSpPr>
          <p:nvPr/>
        </p:nvSpPr>
        <p:spPr bwMode="auto">
          <a:xfrm>
            <a:off x="6837363" y="3641725"/>
            <a:ext cx="598487" cy="8064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6" name="Freeform 214"/>
          <p:cNvSpPr>
            <a:spLocks noChangeArrowheads="1"/>
          </p:cNvSpPr>
          <p:nvPr/>
        </p:nvSpPr>
        <p:spPr bwMode="auto">
          <a:xfrm>
            <a:off x="4664075" y="3714750"/>
            <a:ext cx="831850" cy="660400"/>
          </a:xfrm>
          <a:custGeom>
            <a:avLst/>
            <a:gdLst>
              <a:gd name="T0" fmla="*/ 2147483647 w 1115"/>
              <a:gd name="T1" fmla="*/ 2147483647 h 886"/>
              <a:gd name="T2" fmla="*/ 2147483647 w 1115"/>
              <a:gd name="T3" fmla="*/ 2147483647 h 886"/>
              <a:gd name="T4" fmla="*/ 2147483647 w 1115"/>
              <a:gd name="T5" fmla="*/ 2147483647 h 886"/>
              <a:gd name="T6" fmla="*/ 2147483647 w 1115"/>
              <a:gd name="T7" fmla="*/ 2147483647 h 886"/>
              <a:gd name="T8" fmla="*/ 2147483647 w 1115"/>
              <a:gd name="T9" fmla="*/ 2147483647 h 886"/>
              <a:gd name="T10" fmla="*/ 2147483647 w 1115"/>
              <a:gd name="T11" fmla="*/ 2147483647 h 886"/>
              <a:gd name="T12" fmla="*/ 2147483647 w 1115"/>
              <a:gd name="T13" fmla="*/ 2147483647 h 886"/>
              <a:gd name="T14" fmla="*/ 2147483647 w 1115"/>
              <a:gd name="T15" fmla="*/ 2147483647 h 886"/>
              <a:gd name="T16" fmla="*/ 2147483647 w 1115"/>
              <a:gd name="T17" fmla="*/ 2147483647 h 886"/>
              <a:gd name="T18" fmla="*/ 2147483647 w 1115"/>
              <a:gd name="T19" fmla="*/ 0 h 886"/>
              <a:gd name="T20" fmla="*/ 2147483647 w 1115"/>
              <a:gd name="T21" fmla="*/ 0 h 886"/>
              <a:gd name="T22" fmla="*/ 2147483647 w 1115"/>
              <a:gd name="T23" fmla="*/ 2147483647 h 886"/>
              <a:gd name="T24" fmla="*/ 2147483647 w 1115"/>
              <a:gd name="T25" fmla="*/ 2147483647 h 886"/>
              <a:gd name="T26" fmla="*/ 2147483647 w 1115"/>
              <a:gd name="T27" fmla="*/ 2147483647 h 886"/>
              <a:gd name="T28" fmla="*/ 2147483647 w 1115"/>
              <a:gd name="T29" fmla="*/ 2147483647 h 886"/>
              <a:gd name="T30" fmla="*/ 0 w 1115"/>
              <a:gd name="T31" fmla="*/ 2147483647 h 886"/>
              <a:gd name="T32" fmla="*/ 0 w 1115"/>
              <a:gd name="T33" fmla="*/ 2147483647 h 886"/>
              <a:gd name="T34" fmla="*/ 2147483647 w 1115"/>
              <a:gd name="T35" fmla="*/ 2147483647 h 886"/>
              <a:gd name="T36" fmla="*/ 2147483647 w 1115"/>
              <a:gd name="T37" fmla="*/ 2147483647 h 886"/>
              <a:gd name="T38" fmla="*/ 2147483647 w 1115"/>
              <a:gd name="T39" fmla="*/ 2147483647 h 886"/>
              <a:gd name="T40" fmla="*/ 2147483647 w 1115"/>
              <a:gd name="T41" fmla="*/ 2147483647 h 886"/>
              <a:gd name="T42" fmla="*/ 2147483647 w 1115"/>
              <a:gd name="T43" fmla="*/ 2147483647 h 886"/>
              <a:gd name="T44" fmla="*/ 2147483647 w 1115"/>
              <a:gd name="T45" fmla="*/ 2147483647 h 886"/>
              <a:gd name="T46" fmla="*/ 2147483647 w 1115"/>
              <a:gd name="T47" fmla="*/ 2147483647 h 886"/>
              <a:gd name="T48" fmla="*/ 2147483647 w 1115"/>
              <a:gd name="T49" fmla="*/ 2147483647 h 886"/>
              <a:gd name="T50" fmla="*/ 2147483647 w 1115"/>
              <a:gd name="T51" fmla="*/ 2147483647 h 886"/>
              <a:gd name="T52" fmla="*/ 2147483647 w 1115"/>
              <a:gd name="T53" fmla="*/ 2147483647 h 886"/>
              <a:gd name="T54" fmla="*/ 2147483647 w 1115"/>
              <a:gd name="T55" fmla="*/ 2147483647 h 886"/>
              <a:gd name="T56" fmla="*/ 2147483647 w 1115"/>
              <a:gd name="T57" fmla="*/ 2147483647 h 886"/>
              <a:gd name="T58" fmla="*/ 2147483647 w 1115"/>
              <a:gd name="T59" fmla="*/ 2147483647 h 886"/>
              <a:gd name="T60" fmla="*/ 2147483647 w 1115"/>
              <a:gd name="T61" fmla="*/ 2147483647 h 886"/>
              <a:gd name="T62" fmla="*/ 2147483647 w 1115"/>
              <a:gd name="T63" fmla="*/ 2147483647 h 886"/>
              <a:gd name="T64" fmla="*/ 2147483647 w 1115"/>
              <a:gd name="T65" fmla="*/ 2147483647 h 886"/>
              <a:gd name="T66" fmla="*/ 2147483647 w 1115"/>
              <a:gd name="T67" fmla="*/ 2147483647 h 88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115" h="886">
                <a:moveTo>
                  <a:pt x="562" y="333"/>
                </a:moveTo>
                <a:cubicBezTo>
                  <a:pt x="468" y="333"/>
                  <a:pt x="395" y="406"/>
                  <a:pt x="395" y="500"/>
                </a:cubicBezTo>
                <a:cubicBezTo>
                  <a:pt x="395" y="594"/>
                  <a:pt x="468" y="667"/>
                  <a:pt x="562" y="667"/>
                </a:cubicBezTo>
                <a:cubicBezTo>
                  <a:pt x="645" y="667"/>
                  <a:pt x="729" y="594"/>
                  <a:pt x="729" y="500"/>
                </a:cubicBezTo>
                <a:cubicBezTo>
                  <a:pt x="729" y="406"/>
                  <a:pt x="645" y="333"/>
                  <a:pt x="562" y="333"/>
                </a:cubicBezTo>
                <a:close/>
                <a:moveTo>
                  <a:pt x="1000" y="167"/>
                </a:moveTo>
                <a:cubicBezTo>
                  <a:pt x="875" y="167"/>
                  <a:pt x="875" y="167"/>
                  <a:pt x="875" y="167"/>
                </a:cubicBezTo>
                <a:cubicBezTo>
                  <a:pt x="854" y="167"/>
                  <a:pt x="833" y="156"/>
                  <a:pt x="822" y="135"/>
                </a:cubicBezTo>
                <a:cubicBezTo>
                  <a:pt x="791" y="31"/>
                  <a:pt x="791" y="31"/>
                  <a:pt x="791" y="31"/>
                </a:cubicBezTo>
                <a:cubicBezTo>
                  <a:pt x="781" y="10"/>
                  <a:pt x="770" y="0"/>
                  <a:pt x="750" y="0"/>
                </a:cubicBezTo>
                <a:cubicBezTo>
                  <a:pt x="375" y="0"/>
                  <a:pt x="375" y="0"/>
                  <a:pt x="375" y="0"/>
                </a:cubicBezTo>
                <a:cubicBezTo>
                  <a:pt x="354" y="0"/>
                  <a:pt x="333" y="10"/>
                  <a:pt x="322" y="31"/>
                </a:cubicBezTo>
                <a:cubicBezTo>
                  <a:pt x="291" y="135"/>
                  <a:pt x="291" y="135"/>
                  <a:pt x="291" y="135"/>
                </a:cubicBezTo>
                <a:cubicBezTo>
                  <a:pt x="281" y="156"/>
                  <a:pt x="270" y="167"/>
                  <a:pt x="250" y="167"/>
                </a:cubicBezTo>
                <a:cubicBezTo>
                  <a:pt x="114" y="167"/>
                  <a:pt x="114" y="167"/>
                  <a:pt x="114" y="167"/>
                </a:cubicBezTo>
                <a:cubicBezTo>
                  <a:pt x="52" y="167"/>
                  <a:pt x="0" y="219"/>
                  <a:pt x="0" y="281"/>
                </a:cubicBezTo>
                <a:cubicBezTo>
                  <a:pt x="0" y="781"/>
                  <a:pt x="0" y="781"/>
                  <a:pt x="0" y="781"/>
                </a:cubicBezTo>
                <a:cubicBezTo>
                  <a:pt x="0" y="844"/>
                  <a:pt x="52" y="885"/>
                  <a:pt x="114" y="885"/>
                </a:cubicBezTo>
                <a:cubicBezTo>
                  <a:pt x="1000" y="885"/>
                  <a:pt x="1000" y="885"/>
                  <a:pt x="1000" y="885"/>
                </a:cubicBezTo>
                <a:cubicBezTo>
                  <a:pt x="1062" y="885"/>
                  <a:pt x="1114" y="844"/>
                  <a:pt x="1114" y="781"/>
                </a:cubicBezTo>
                <a:cubicBezTo>
                  <a:pt x="1114" y="281"/>
                  <a:pt x="1114" y="281"/>
                  <a:pt x="1114" y="281"/>
                </a:cubicBezTo>
                <a:cubicBezTo>
                  <a:pt x="1114" y="219"/>
                  <a:pt x="1062" y="167"/>
                  <a:pt x="1000" y="167"/>
                </a:cubicBezTo>
                <a:close/>
                <a:moveTo>
                  <a:pt x="562" y="781"/>
                </a:moveTo>
                <a:cubicBezTo>
                  <a:pt x="406" y="781"/>
                  <a:pt x="281" y="656"/>
                  <a:pt x="281" y="500"/>
                </a:cubicBezTo>
                <a:cubicBezTo>
                  <a:pt x="281" y="344"/>
                  <a:pt x="406" y="219"/>
                  <a:pt x="562" y="219"/>
                </a:cubicBezTo>
                <a:cubicBezTo>
                  <a:pt x="708" y="219"/>
                  <a:pt x="833" y="344"/>
                  <a:pt x="833" y="500"/>
                </a:cubicBezTo>
                <a:cubicBezTo>
                  <a:pt x="833" y="656"/>
                  <a:pt x="708" y="781"/>
                  <a:pt x="562" y="781"/>
                </a:cubicBezTo>
                <a:close/>
                <a:moveTo>
                  <a:pt x="968" y="354"/>
                </a:moveTo>
                <a:cubicBezTo>
                  <a:pt x="947" y="354"/>
                  <a:pt x="927" y="333"/>
                  <a:pt x="927" y="312"/>
                </a:cubicBezTo>
                <a:cubicBezTo>
                  <a:pt x="927" y="292"/>
                  <a:pt x="947" y="281"/>
                  <a:pt x="968" y="281"/>
                </a:cubicBezTo>
                <a:cubicBezTo>
                  <a:pt x="989" y="281"/>
                  <a:pt x="1000" y="292"/>
                  <a:pt x="1000" y="312"/>
                </a:cubicBezTo>
                <a:cubicBezTo>
                  <a:pt x="1000" y="333"/>
                  <a:pt x="989" y="354"/>
                  <a:pt x="968" y="354"/>
                </a:cubicBezTo>
                <a:close/>
                <a:moveTo>
                  <a:pt x="968" y="354"/>
                </a:moveTo>
                <a:lnTo>
                  <a:pt x="968" y="35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lIns="121917" tIns="60958" rIns="121917" bIns="60958" anchor="ctr"/>
          <a:lstStyle/>
          <a:p>
            <a:endParaRPr lang="ru-RU"/>
          </a:p>
        </p:txBody>
      </p:sp>
      <p:sp>
        <p:nvSpPr>
          <p:cNvPr id="47" name="Freeform 214"/>
          <p:cNvSpPr>
            <a:spLocks noChangeArrowheads="1"/>
          </p:cNvSpPr>
          <p:nvPr/>
        </p:nvSpPr>
        <p:spPr bwMode="auto">
          <a:xfrm>
            <a:off x="1339850" y="4475163"/>
            <a:ext cx="415925" cy="311150"/>
          </a:xfrm>
          <a:custGeom>
            <a:avLst/>
            <a:gdLst>
              <a:gd name="T0" fmla="*/ 2147483647 w 1115"/>
              <a:gd name="T1" fmla="*/ 2147483647 h 886"/>
              <a:gd name="T2" fmla="*/ 2147483647 w 1115"/>
              <a:gd name="T3" fmla="*/ 2147483647 h 886"/>
              <a:gd name="T4" fmla="*/ 2147483647 w 1115"/>
              <a:gd name="T5" fmla="*/ 2147483647 h 886"/>
              <a:gd name="T6" fmla="*/ 2147483647 w 1115"/>
              <a:gd name="T7" fmla="*/ 2147483647 h 886"/>
              <a:gd name="T8" fmla="*/ 2147483647 w 1115"/>
              <a:gd name="T9" fmla="*/ 2147483647 h 886"/>
              <a:gd name="T10" fmla="*/ 2147483647 w 1115"/>
              <a:gd name="T11" fmla="*/ 2147483647 h 886"/>
              <a:gd name="T12" fmla="*/ 2147483647 w 1115"/>
              <a:gd name="T13" fmla="*/ 2147483647 h 886"/>
              <a:gd name="T14" fmla="*/ 2147483647 w 1115"/>
              <a:gd name="T15" fmla="*/ 2147483647 h 886"/>
              <a:gd name="T16" fmla="*/ 2147483647 w 1115"/>
              <a:gd name="T17" fmla="*/ 2147483647 h 886"/>
              <a:gd name="T18" fmla="*/ 2147483647 w 1115"/>
              <a:gd name="T19" fmla="*/ 0 h 886"/>
              <a:gd name="T20" fmla="*/ 2147483647 w 1115"/>
              <a:gd name="T21" fmla="*/ 0 h 886"/>
              <a:gd name="T22" fmla="*/ 2147483647 w 1115"/>
              <a:gd name="T23" fmla="*/ 2147483647 h 886"/>
              <a:gd name="T24" fmla="*/ 2147483647 w 1115"/>
              <a:gd name="T25" fmla="*/ 2147483647 h 886"/>
              <a:gd name="T26" fmla="*/ 2147483647 w 1115"/>
              <a:gd name="T27" fmla="*/ 2147483647 h 886"/>
              <a:gd name="T28" fmla="*/ 2147483647 w 1115"/>
              <a:gd name="T29" fmla="*/ 2147483647 h 886"/>
              <a:gd name="T30" fmla="*/ 0 w 1115"/>
              <a:gd name="T31" fmla="*/ 2147483647 h 886"/>
              <a:gd name="T32" fmla="*/ 0 w 1115"/>
              <a:gd name="T33" fmla="*/ 2147483647 h 886"/>
              <a:gd name="T34" fmla="*/ 2147483647 w 1115"/>
              <a:gd name="T35" fmla="*/ 2147483647 h 886"/>
              <a:gd name="T36" fmla="*/ 2147483647 w 1115"/>
              <a:gd name="T37" fmla="*/ 2147483647 h 886"/>
              <a:gd name="T38" fmla="*/ 2147483647 w 1115"/>
              <a:gd name="T39" fmla="*/ 2147483647 h 886"/>
              <a:gd name="T40" fmla="*/ 2147483647 w 1115"/>
              <a:gd name="T41" fmla="*/ 2147483647 h 886"/>
              <a:gd name="T42" fmla="*/ 2147483647 w 1115"/>
              <a:gd name="T43" fmla="*/ 2147483647 h 886"/>
              <a:gd name="T44" fmla="*/ 2147483647 w 1115"/>
              <a:gd name="T45" fmla="*/ 2147483647 h 886"/>
              <a:gd name="T46" fmla="*/ 2147483647 w 1115"/>
              <a:gd name="T47" fmla="*/ 2147483647 h 886"/>
              <a:gd name="T48" fmla="*/ 2147483647 w 1115"/>
              <a:gd name="T49" fmla="*/ 2147483647 h 886"/>
              <a:gd name="T50" fmla="*/ 2147483647 w 1115"/>
              <a:gd name="T51" fmla="*/ 2147483647 h 886"/>
              <a:gd name="T52" fmla="*/ 2147483647 w 1115"/>
              <a:gd name="T53" fmla="*/ 2147483647 h 886"/>
              <a:gd name="T54" fmla="*/ 2147483647 w 1115"/>
              <a:gd name="T55" fmla="*/ 2147483647 h 886"/>
              <a:gd name="T56" fmla="*/ 2147483647 w 1115"/>
              <a:gd name="T57" fmla="*/ 2147483647 h 886"/>
              <a:gd name="T58" fmla="*/ 2147483647 w 1115"/>
              <a:gd name="T59" fmla="*/ 2147483647 h 886"/>
              <a:gd name="T60" fmla="*/ 2147483647 w 1115"/>
              <a:gd name="T61" fmla="*/ 2147483647 h 886"/>
              <a:gd name="T62" fmla="*/ 2147483647 w 1115"/>
              <a:gd name="T63" fmla="*/ 2147483647 h 886"/>
              <a:gd name="T64" fmla="*/ 2147483647 w 1115"/>
              <a:gd name="T65" fmla="*/ 2147483647 h 886"/>
              <a:gd name="T66" fmla="*/ 2147483647 w 1115"/>
              <a:gd name="T67" fmla="*/ 2147483647 h 88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115" h="886">
                <a:moveTo>
                  <a:pt x="562" y="333"/>
                </a:moveTo>
                <a:cubicBezTo>
                  <a:pt x="468" y="333"/>
                  <a:pt x="395" y="406"/>
                  <a:pt x="395" y="500"/>
                </a:cubicBezTo>
                <a:cubicBezTo>
                  <a:pt x="395" y="594"/>
                  <a:pt x="468" y="667"/>
                  <a:pt x="562" y="667"/>
                </a:cubicBezTo>
                <a:cubicBezTo>
                  <a:pt x="645" y="667"/>
                  <a:pt x="729" y="594"/>
                  <a:pt x="729" y="500"/>
                </a:cubicBezTo>
                <a:cubicBezTo>
                  <a:pt x="729" y="406"/>
                  <a:pt x="645" y="333"/>
                  <a:pt x="562" y="333"/>
                </a:cubicBezTo>
                <a:close/>
                <a:moveTo>
                  <a:pt x="1000" y="167"/>
                </a:moveTo>
                <a:cubicBezTo>
                  <a:pt x="875" y="167"/>
                  <a:pt x="875" y="167"/>
                  <a:pt x="875" y="167"/>
                </a:cubicBezTo>
                <a:cubicBezTo>
                  <a:pt x="854" y="167"/>
                  <a:pt x="833" y="156"/>
                  <a:pt x="822" y="135"/>
                </a:cubicBezTo>
                <a:cubicBezTo>
                  <a:pt x="791" y="31"/>
                  <a:pt x="791" y="31"/>
                  <a:pt x="791" y="31"/>
                </a:cubicBezTo>
                <a:cubicBezTo>
                  <a:pt x="781" y="10"/>
                  <a:pt x="770" y="0"/>
                  <a:pt x="750" y="0"/>
                </a:cubicBezTo>
                <a:cubicBezTo>
                  <a:pt x="375" y="0"/>
                  <a:pt x="375" y="0"/>
                  <a:pt x="375" y="0"/>
                </a:cubicBezTo>
                <a:cubicBezTo>
                  <a:pt x="354" y="0"/>
                  <a:pt x="333" y="10"/>
                  <a:pt x="322" y="31"/>
                </a:cubicBezTo>
                <a:cubicBezTo>
                  <a:pt x="291" y="135"/>
                  <a:pt x="291" y="135"/>
                  <a:pt x="291" y="135"/>
                </a:cubicBezTo>
                <a:cubicBezTo>
                  <a:pt x="281" y="156"/>
                  <a:pt x="270" y="167"/>
                  <a:pt x="250" y="167"/>
                </a:cubicBezTo>
                <a:cubicBezTo>
                  <a:pt x="114" y="167"/>
                  <a:pt x="114" y="167"/>
                  <a:pt x="114" y="167"/>
                </a:cubicBezTo>
                <a:cubicBezTo>
                  <a:pt x="52" y="167"/>
                  <a:pt x="0" y="219"/>
                  <a:pt x="0" y="281"/>
                </a:cubicBezTo>
                <a:cubicBezTo>
                  <a:pt x="0" y="781"/>
                  <a:pt x="0" y="781"/>
                  <a:pt x="0" y="781"/>
                </a:cubicBezTo>
                <a:cubicBezTo>
                  <a:pt x="0" y="844"/>
                  <a:pt x="52" y="885"/>
                  <a:pt x="114" y="885"/>
                </a:cubicBezTo>
                <a:cubicBezTo>
                  <a:pt x="1000" y="885"/>
                  <a:pt x="1000" y="885"/>
                  <a:pt x="1000" y="885"/>
                </a:cubicBezTo>
                <a:cubicBezTo>
                  <a:pt x="1062" y="885"/>
                  <a:pt x="1114" y="844"/>
                  <a:pt x="1114" y="781"/>
                </a:cubicBezTo>
                <a:cubicBezTo>
                  <a:pt x="1114" y="281"/>
                  <a:pt x="1114" y="281"/>
                  <a:pt x="1114" y="281"/>
                </a:cubicBezTo>
                <a:cubicBezTo>
                  <a:pt x="1114" y="219"/>
                  <a:pt x="1062" y="167"/>
                  <a:pt x="1000" y="167"/>
                </a:cubicBezTo>
                <a:close/>
                <a:moveTo>
                  <a:pt x="562" y="781"/>
                </a:moveTo>
                <a:cubicBezTo>
                  <a:pt x="406" y="781"/>
                  <a:pt x="281" y="656"/>
                  <a:pt x="281" y="500"/>
                </a:cubicBezTo>
                <a:cubicBezTo>
                  <a:pt x="281" y="344"/>
                  <a:pt x="406" y="219"/>
                  <a:pt x="562" y="219"/>
                </a:cubicBezTo>
                <a:cubicBezTo>
                  <a:pt x="708" y="219"/>
                  <a:pt x="833" y="344"/>
                  <a:pt x="833" y="500"/>
                </a:cubicBezTo>
                <a:cubicBezTo>
                  <a:pt x="833" y="656"/>
                  <a:pt x="708" y="781"/>
                  <a:pt x="562" y="781"/>
                </a:cubicBezTo>
                <a:close/>
                <a:moveTo>
                  <a:pt x="968" y="354"/>
                </a:moveTo>
                <a:cubicBezTo>
                  <a:pt x="947" y="354"/>
                  <a:pt x="927" y="333"/>
                  <a:pt x="927" y="312"/>
                </a:cubicBezTo>
                <a:cubicBezTo>
                  <a:pt x="927" y="292"/>
                  <a:pt x="947" y="281"/>
                  <a:pt x="968" y="281"/>
                </a:cubicBezTo>
                <a:cubicBezTo>
                  <a:pt x="989" y="281"/>
                  <a:pt x="1000" y="292"/>
                  <a:pt x="1000" y="312"/>
                </a:cubicBezTo>
                <a:cubicBezTo>
                  <a:pt x="1000" y="333"/>
                  <a:pt x="989" y="354"/>
                  <a:pt x="968" y="354"/>
                </a:cubicBezTo>
                <a:close/>
                <a:moveTo>
                  <a:pt x="968" y="354"/>
                </a:moveTo>
                <a:lnTo>
                  <a:pt x="968" y="35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lIns="121917" tIns="60958" rIns="121917" bIns="60958" anchor="ctr"/>
          <a:lstStyle/>
          <a:p>
            <a:endParaRPr lang="ru-RU"/>
          </a:p>
        </p:txBody>
      </p:sp>
      <p:sp>
        <p:nvSpPr>
          <p:cNvPr id="48" name="AutoShape 123"/>
          <p:cNvSpPr>
            <a:spLocks/>
          </p:cNvSpPr>
          <p:nvPr/>
        </p:nvSpPr>
        <p:spPr bwMode="auto">
          <a:xfrm>
            <a:off x="10287000" y="2112963"/>
            <a:ext cx="304800" cy="3667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50799" tIns="50799" rIns="50799" bIns="50799" anchor="ctr"/>
          <a:lstStyle/>
          <a:p>
            <a:pPr defTabSz="457189" eaLnBrk="1" hangingPunct="1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grpSp>
        <p:nvGrpSpPr>
          <p:cNvPr id="49" name="Group 6"/>
          <p:cNvGrpSpPr>
            <a:grpSpLocks/>
          </p:cNvGrpSpPr>
          <p:nvPr/>
        </p:nvGrpSpPr>
        <p:grpSpPr bwMode="auto">
          <a:xfrm>
            <a:off x="10221913" y="4565650"/>
            <a:ext cx="454025" cy="368300"/>
            <a:chOff x="6887809" y="7370021"/>
            <a:chExt cx="1522926" cy="1522728"/>
          </a:xfrm>
        </p:grpSpPr>
        <p:sp>
          <p:nvSpPr>
            <p:cNvPr id="50" name="Oval 57"/>
            <p:cNvSpPr/>
            <p:nvPr/>
          </p:nvSpPr>
          <p:spPr>
            <a:xfrm>
              <a:off x="6887809" y="7370021"/>
              <a:ext cx="1522926" cy="1522728"/>
            </a:xfrm>
            <a:prstGeom prst="ellipse">
              <a:avLst/>
            </a:prstGeom>
            <a:solidFill>
              <a:schemeClr val="accent3"/>
            </a:solidFill>
            <a:ln w="571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grpSp>
          <p:nvGrpSpPr>
            <p:cNvPr id="51" name="Group 4698"/>
            <p:cNvGrpSpPr>
              <a:grpSpLocks/>
            </p:cNvGrpSpPr>
            <p:nvPr/>
          </p:nvGrpSpPr>
          <p:grpSpPr bwMode="auto">
            <a:xfrm>
              <a:off x="7183770" y="7626736"/>
              <a:ext cx="971217" cy="951592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57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58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59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60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61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73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74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75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76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77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  <p:sp>
            <p:nvSpPr>
              <p:cNvPr id="78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dirty="0"/>
              </a:p>
            </p:txBody>
          </p:sp>
        </p:grpSp>
      </p:grpSp>
      <p:pic>
        <p:nvPicPr>
          <p:cNvPr id="62" name="Рисунок 61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312965" cy="1092200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242" grpId="0"/>
      <p:bldP spid="249" grpId="0"/>
      <p:bldP spid="267" grpId="0"/>
      <p:bldP spid="259" grpId="0"/>
      <p:bldP spid="69" grpId="0" animBg="1"/>
      <p:bldP spid="70" grpId="0" animBg="1"/>
      <p:bldP spid="71" grpId="0" animBg="1"/>
      <p:bldP spid="72" grpId="0" animBg="1"/>
      <p:bldP spid="29" grpId="0" animBg="1"/>
      <p:bldP spid="30" grpId="0" animBg="1"/>
      <p:bldP spid="46" grpId="0" animBg="1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098550" y="374650"/>
            <a:ext cx="9994900" cy="444500"/>
          </a:xfrm>
        </p:spPr>
        <p:txBody>
          <a:bodyPr/>
          <a:lstStyle/>
          <a:p>
            <a:r>
              <a:rPr lang="ru-RU" smtClean="0">
                <a:latin typeface="Lato Regular"/>
                <a:ea typeface="Lato Regular"/>
                <a:cs typeface="Lato Regular"/>
              </a:rPr>
              <a:t>Чего мы добьемся</a:t>
            </a:r>
            <a:endParaRPr lang="en-US" smtClean="0">
              <a:latin typeface="Lato Regular"/>
              <a:ea typeface="Lato Regular"/>
              <a:cs typeface="Lato Regular"/>
            </a:endParaRP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776288" y="1000125"/>
            <a:ext cx="10639425" cy="280988"/>
          </a:xfrm>
        </p:spPr>
        <p:txBody>
          <a:bodyPr/>
          <a:lstStyle/>
          <a:p>
            <a:r>
              <a:rPr lang="ru-RU" smtClean="0">
                <a:solidFill>
                  <a:srgbClr val="A6A6A6"/>
                </a:solidFill>
                <a:ea typeface="Lato Light"/>
              </a:rPr>
              <a:t>Итоги создания Парламента</a:t>
            </a:r>
            <a:endParaRPr lang="en-US" smtClean="0">
              <a:solidFill>
                <a:srgbClr val="A6A6A6"/>
              </a:solidFill>
              <a:ea typeface="Lato Light"/>
            </a:endParaRPr>
          </a:p>
        </p:txBody>
      </p:sp>
      <p:sp>
        <p:nvSpPr>
          <p:cNvPr id="21" name="Shape 4096"/>
          <p:cNvSpPr>
            <a:spLocks/>
          </p:cNvSpPr>
          <p:nvPr/>
        </p:nvSpPr>
        <p:spPr bwMode="auto">
          <a:xfrm>
            <a:off x="4146550" y="1803400"/>
            <a:ext cx="1690688" cy="1730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accent2"/>
          </a:solidFill>
          <a:ln w="12700">
            <a:noFill/>
            <a:miter lim="400000"/>
            <a:headEnd/>
            <a:tailEnd/>
          </a:ln>
        </p:spPr>
        <p:txBody>
          <a:bodyPr lIns="38100" tIns="38100" rIns="38100" bIns="38100" anchor="ctr"/>
          <a:lstStyle/>
          <a:p>
            <a:endParaRPr lang="ru-RU"/>
          </a:p>
        </p:txBody>
      </p:sp>
      <p:sp>
        <p:nvSpPr>
          <p:cNvPr id="22" name="Shape 4113"/>
          <p:cNvSpPr>
            <a:spLocks/>
          </p:cNvSpPr>
          <p:nvPr/>
        </p:nvSpPr>
        <p:spPr bwMode="auto">
          <a:xfrm>
            <a:off x="1809750" y="1808163"/>
            <a:ext cx="1692275" cy="17303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  <a:miter lim="400000"/>
            <a:headEnd/>
            <a:tailEnd/>
          </a:ln>
        </p:spPr>
        <p:txBody>
          <a:bodyPr lIns="38100" tIns="38100" rIns="38100" bIns="38100" anchor="ctr"/>
          <a:lstStyle/>
          <a:p>
            <a:endParaRPr lang="ru-RU"/>
          </a:p>
        </p:txBody>
      </p:sp>
      <p:sp>
        <p:nvSpPr>
          <p:cNvPr id="23" name="Shape 4114"/>
          <p:cNvSpPr/>
          <p:nvPr/>
        </p:nvSpPr>
        <p:spPr>
          <a:xfrm>
            <a:off x="8994775" y="1808163"/>
            <a:ext cx="1692275" cy="1730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eaLnBrk="1" hangingPunct="1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200">
              <a:solidFill>
                <a:srgbClr val="FFFFFF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4" name="Shape 4115"/>
          <p:cNvSpPr/>
          <p:nvPr/>
        </p:nvSpPr>
        <p:spPr>
          <a:xfrm>
            <a:off x="6537325" y="1803400"/>
            <a:ext cx="1692275" cy="1730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eaLnBrk="1" hangingPunct="1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3200">
              <a:solidFill>
                <a:srgbClr val="FFFFFF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205038" y="2452688"/>
            <a:ext cx="901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GB" sz="2800">
                <a:solidFill>
                  <a:schemeClr val="bg1"/>
                </a:solidFill>
                <a:latin typeface="Lato Black"/>
                <a:ea typeface="Lato Black"/>
                <a:cs typeface="Lato Black"/>
              </a:rPr>
              <a:t>1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52950" y="2457450"/>
            <a:ext cx="901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  <a:latin typeface="Lato Black"/>
                <a:ea typeface="Lato Black"/>
                <a:cs typeface="Lato Black"/>
              </a:rPr>
              <a:t>2</a:t>
            </a:r>
            <a:endParaRPr lang="en-GB" sz="2800">
              <a:solidFill>
                <a:schemeClr val="bg1"/>
              </a:solidFill>
              <a:latin typeface="Lato Black"/>
              <a:ea typeface="Lato Black"/>
              <a:cs typeface="Lato Black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932613" y="2457450"/>
            <a:ext cx="901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ru-RU" sz="2800">
                <a:solidFill>
                  <a:schemeClr val="bg1"/>
                </a:solidFill>
                <a:latin typeface="Lato Black"/>
                <a:ea typeface="Lato Black"/>
                <a:cs typeface="Lato Black"/>
              </a:rPr>
              <a:t>3</a:t>
            </a:r>
            <a:endParaRPr lang="en-GB" sz="2800">
              <a:solidFill>
                <a:schemeClr val="bg1"/>
              </a:solidFill>
              <a:latin typeface="Lato Black"/>
              <a:ea typeface="Lato Black"/>
              <a:cs typeface="Lato Black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390063" y="2492375"/>
            <a:ext cx="9017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ru-RU" sz="2800">
                <a:solidFill>
                  <a:schemeClr val="bg1"/>
                </a:solidFill>
                <a:latin typeface="Lato Black"/>
                <a:ea typeface="Lato Black"/>
                <a:cs typeface="Lato Black"/>
              </a:rPr>
              <a:t>4</a:t>
            </a:r>
            <a:endParaRPr lang="en-GB" sz="2800">
              <a:solidFill>
                <a:schemeClr val="bg1"/>
              </a:solidFill>
              <a:latin typeface="Lato Black"/>
              <a:ea typeface="Lato Black"/>
              <a:cs typeface="Lato Black"/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1597025" y="3825875"/>
            <a:ext cx="211931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>
                <a:solidFill>
                  <a:schemeClr val="tx2"/>
                </a:solidFill>
                <a:latin typeface="Lato Regular"/>
                <a:ea typeface="MS PGothic" pitchFamily="34" charset="-128"/>
                <a:cs typeface="Lato Regular"/>
              </a:rPr>
              <a:t>Студенты смогут свободно контактировать с администрацией Университета</a:t>
            </a:r>
            <a:endParaRPr lang="en-US" sz="1400">
              <a:ea typeface="MS PGothic" pitchFamily="34" charset="-128"/>
              <a:cs typeface="Lato Light"/>
            </a:endParaRPr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3976688" y="3825875"/>
            <a:ext cx="204628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chemeClr val="tx2"/>
                </a:solidFill>
                <a:ea typeface="MS PGothic" pitchFamily="34" charset="-128"/>
                <a:cs typeface="Lato Light"/>
              </a:rPr>
              <a:t>Яркая студенческая жизнь</a:t>
            </a:r>
            <a:endParaRPr lang="en-US" sz="1400" dirty="0">
              <a:ea typeface="MS PGothic" pitchFamily="34" charset="-128"/>
              <a:cs typeface="Lato Light"/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6157913" y="3816350"/>
            <a:ext cx="2289175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>
                <a:solidFill>
                  <a:schemeClr val="tx2"/>
                </a:solidFill>
                <a:ea typeface="MS PGothic" pitchFamily="34" charset="-128"/>
                <a:cs typeface="Lato Light"/>
              </a:rPr>
              <a:t>Создание системы адаптации студентов  к жизни университета и особенно к учебному процессу</a:t>
            </a:r>
            <a:endParaRPr lang="en-US">
              <a:solidFill>
                <a:schemeClr val="tx2"/>
              </a:solidFill>
              <a:ea typeface="MS PGothic" pitchFamily="34" charset="-128"/>
              <a:cs typeface="Lato Light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8447088" y="3825875"/>
            <a:ext cx="278765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>
                <a:solidFill>
                  <a:schemeClr val="tx2"/>
                </a:solidFill>
                <a:ea typeface="MS PGothic" pitchFamily="34" charset="-128"/>
                <a:cs typeface="Lato Light"/>
              </a:rPr>
              <a:t>Студенческий коллектив, который постоянно развивается, генерирует новые идеи, от мероприятия к мероприятию выходит на новый уровень</a:t>
            </a:r>
            <a:endParaRPr lang="en-US">
              <a:solidFill>
                <a:schemeClr val="tx2"/>
              </a:solidFill>
              <a:ea typeface="MS PGothic" pitchFamily="34" charset="-128"/>
              <a:cs typeface="Lato Light"/>
            </a:endParaRPr>
          </a:p>
        </p:txBody>
      </p:sp>
      <p:pic>
        <p:nvPicPr>
          <p:cNvPr id="18" name="Рисунок 17" descr="ло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39128" cy="1435100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20" grpId="0" build="p"/>
      <p:bldP spid="21" grpId="0" animBg="1"/>
      <p:bldP spid="22" grpId="0" animBg="1"/>
      <p:bldP spid="25" grpId="0"/>
      <p:bldP spid="26" grpId="0"/>
      <p:bldP spid="27" grpId="0"/>
      <p:bldP spid="28" grpId="0"/>
      <p:bldP spid="41" grpId="0"/>
      <p:bldP spid="42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12895</TotalTime>
  <Words>331</Words>
  <Application>Microsoft Office PowerPoint</Application>
  <PresentationFormat>Произвольный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Lopez</dc:creator>
  <cp:lastModifiedBy>User</cp:lastModifiedBy>
  <cp:revision>1263</cp:revision>
  <dcterms:created xsi:type="dcterms:W3CDTF">2014-11-12T21:47:38Z</dcterms:created>
  <dcterms:modified xsi:type="dcterms:W3CDTF">2018-10-31T03:33:35Z</dcterms:modified>
</cp:coreProperties>
</file>