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336" r:id="rId3"/>
    <p:sldId id="337" r:id="rId4"/>
    <p:sldId id="339" r:id="rId5"/>
    <p:sldId id="340" r:id="rId6"/>
    <p:sldId id="341" r:id="rId7"/>
    <p:sldId id="342" r:id="rId8"/>
    <p:sldId id="328" r:id="rId9"/>
    <p:sldId id="329" r:id="rId10"/>
    <p:sldId id="330" r:id="rId11"/>
    <p:sldId id="335" r:id="rId12"/>
    <p:sldId id="331" r:id="rId13"/>
    <p:sldId id="332" r:id="rId14"/>
    <p:sldId id="333" r:id="rId15"/>
    <p:sldId id="349" r:id="rId16"/>
    <p:sldId id="263" r:id="rId17"/>
    <p:sldId id="344" r:id="rId18"/>
    <p:sldId id="346" r:id="rId19"/>
    <p:sldId id="34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39" autoAdjust="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E8201-1D3E-4339-8370-7523A226104A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255C9-AC51-44A0-86F8-339317A26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390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55C9-AC51-44A0-86F8-339317A26F7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503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КРМ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142984"/>
            <a:ext cx="1857388" cy="20040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859235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 KZ"/>
                <a:cs typeface="Times New Roman" pitchFamily="18" charset="0"/>
              </a:rPr>
              <a:t>КАЗАХСТАНСКО-РОССИЙСКИЙ МЕДИЦИНСКИЙ УНИВЕРСИТЕТ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 KZ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endParaRPr lang="ru-RU" dirty="0">
              <a:latin typeface="Times New Roman KZ"/>
              <a:ea typeface="Times New Roman KZ"/>
              <a:cs typeface="Times New Roman KZ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3286124"/>
            <a:ext cx="76438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ОТДЕЛА ВОСПИТАТЕЛЬНОЙ И СОЦИАЛЬНОЙ РАБОТЫ</a:t>
            </a:r>
          </a:p>
          <a:p>
            <a:pPr algn="ctr"/>
            <a:r>
              <a:rPr lang="kk-KZ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2017-2018 УЧ.Г.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2330" y="6072206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Шайхина С.Ш.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архив\День защиты детей 01.07.18 Ж.А\_DSC0022.JPG"/>
          <p:cNvPicPr>
            <a:picLocks noChangeAspect="1" noChangeArrowheads="1"/>
          </p:cNvPicPr>
          <p:nvPr/>
        </p:nvPicPr>
        <p:blipFill>
          <a:blip r:embed="rId2" cstate="print"/>
          <a:srcRect t="22651" r="3333" b="6880"/>
          <a:stretch>
            <a:fillRect/>
          </a:stretch>
        </p:blipFill>
        <p:spPr bwMode="auto">
          <a:xfrm>
            <a:off x="285720" y="285728"/>
            <a:ext cx="4143404" cy="20002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500034" y="2428868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дом № 1, «День защиты детей»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01.06.2018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Скан_20180622 (8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929066"/>
            <a:ext cx="3795703" cy="19785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5643570" y="6000768"/>
            <a:ext cx="2252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Концерт в доме ветеранов</a:t>
            </a:r>
          </a:p>
          <a:p>
            <a:pPr algn="ctr"/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мая  2018 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Нариман\AppData\Local\Microsoft\Windows\INetCache\Content.Word\Скан_2018062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00372"/>
            <a:ext cx="4071966" cy="23574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57158" y="5715016"/>
            <a:ext cx="3786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Концерт, посвященный Дню пожилых людей</a:t>
            </a:r>
          </a:p>
          <a:p>
            <a:pPr algn="ctr"/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қазан 2017 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8"/>
            <a:ext cx="3733800" cy="2486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4929190" y="2857496"/>
            <a:ext cx="39290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мероприятие в школе-интернате №3 для детей с ограниченными возможностями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13.12.17г.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-20171227-WA0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364"/>
          <a:stretch>
            <a:fillRect/>
          </a:stretch>
        </p:blipFill>
        <p:spPr bwMode="auto">
          <a:xfrm>
            <a:off x="611560" y="404664"/>
            <a:ext cx="4182277" cy="23347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856" y="3068960"/>
            <a:ext cx="4930920" cy="32708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155158" y="5169413"/>
            <a:ext cx="342019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акушерства и гинекологии, </a:t>
            </a:r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студентами и врачами – </a:t>
            </a:r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интернами</a:t>
            </a:r>
          </a:p>
          <a:p>
            <a:pPr algn="ctr"/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посетили 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дом №</a:t>
            </a:r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pPr algn="ctr"/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июня 2018г.</a:t>
            </a:r>
            <a:endParaRPr lang="en-US" sz="13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193934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Поздавление воспитанников </a:t>
            </a:r>
          </a:p>
          <a:p>
            <a:pPr algn="ctr"/>
            <a:r>
              <a:rPr lang="kk-KZ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дома </a:t>
            </a:r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endParaRPr lang="en-US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40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международных, республиканских, общегородских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районных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2680" y="365791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</a:t>
            </a:r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ГИППОКРАТ» </a:t>
            </a:r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III место в X Республиканской студенческой олимпиаде</a:t>
            </a:r>
            <a:endParaRPr lang="en-US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79" y="4258662"/>
            <a:ext cx="3310275" cy="24827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08" y="933949"/>
            <a:ext cx="4095248" cy="272845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059832" y="5932329"/>
            <a:ext cx="391852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научно-студенческая конференция  «ФАРАБИ </a:t>
            </a:r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ӘЛЕМІ</a:t>
            </a:r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9-12 </a:t>
            </a:r>
            <a:r>
              <a:rPr lang="ru-RU" sz="10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2018 г. </a:t>
            </a:r>
            <a:endParaRPr lang="en-US" sz="105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887486"/>
            <a:ext cx="2985126" cy="19900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479286"/>
            <a:ext cx="3069099" cy="2046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4869240" y="2954851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КРМУ «NEURON» заняла 2 место в</a:t>
            </a:r>
          </a:p>
          <a:p>
            <a:pPr algn="ctr"/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итоговой межвузовской олимпиаде</a:t>
            </a:r>
            <a:endParaRPr lang="en-US" sz="13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1328"/>
            <a:ext cx="3758162" cy="2505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76" y="1782063"/>
            <a:ext cx="1584176" cy="15841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4305672" y="19888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на тему: «Актуальные вопросы акушерства и гинекологии</a:t>
            </a:r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апреля 2018г.</a:t>
            </a:r>
            <a:endParaRPr lang="en-US" sz="1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589240"/>
            <a:ext cx="2219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городской олимпиад</a:t>
            </a:r>
            <a:r>
              <a:rPr lang="kk-KZ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en-US" sz="1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SPEAK ENGLISH</a:t>
            </a:r>
            <a:r>
              <a:rPr lang="en-US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kk-KZ" sz="12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апреля 2018г.</a:t>
            </a:r>
            <a:endParaRPr lang="en-US" sz="1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212976"/>
            <a:ext cx="5028293" cy="33391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5136" y="3573016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26-27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сәуір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Аграрлық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университетінде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Студенттердің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аграрлық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ғылымды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дамытуға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қосқан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үлесі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-2018»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студенттердің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ХХІІ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практикалық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конференциясы</a:t>
            </a:r>
            <a:endParaRPr lang="en-US" sz="13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76" y="241226"/>
            <a:ext cx="4335714" cy="3251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00" y="93210"/>
            <a:ext cx="2241672" cy="29888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0" y="307751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(2 место в номинации «Лучшее эссе») городского конкурса на тему «История моей семьи»,</a:t>
            </a:r>
          </a:p>
          <a:p>
            <a:pPr algn="ctr"/>
            <a:r>
              <a:rPr lang="kk-KZ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посвященная Дню Победы студентка 1 курса факультета Общей медицины </a:t>
            </a:r>
            <a:r>
              <a:rPr lang="ru-RU" sz="1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Тұрсынова</a:t>
            </a:r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Сағынай</a:t>
            </a:r>
            <a:endParaRPr lang="en-US" sz="1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077072"/>
            <a:ext cx="3907875" cy="2603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3215"/>
            <a:ext cx="7812360" cy="52082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519772" y="56612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Комитетом по делам молодежи организован городской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дебатный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среди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ВУЗов страны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2018г. 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802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14300" y="5229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общегородском субботнике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2018 г. </a:t>
            </a:r>
            <a:endParaRPr lang="en-US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425261"/>
            <a:ext cx="3906180" cy="37201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773686"/>
            <a:ext cx="5271339" cy="29676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056" y="332656"/>
            <a:ext cx="3240360" cy="3086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84" y="5000636"/>
            <a:ext cx="4572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жаңғыру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университете состоялось мероприятие «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Мұқағали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оқулары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посвященное творчеству </a:t>
            </a:r>
            <a:r>
              <a:rPr lang="ru-RU" sz="13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Мукағали</a:t>
            </a: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Мақатаева</a:t>
            </a:r>
            <a:endParaRPr lang="ru-RU" sz="13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2018г.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D:\Фотоархив\Макатаев 25.04.18\IMG_9827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643042" y="500042"/>
            <a:ext cx="5940425" cy="39602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51979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2" y="260648"/>
            <a:ext cx="4491588" cy="2520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1"/>
          <a:stretch/>
        </p:blipFill>
        <p:spPr>
          <a:xfrm rot="608525">
            <a:off x="5028373" y="883894"/>
            <a:ext cx="3785435" cy="22479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22582"/>
            <a:ext cx="4449312" cy="24987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" y="2924944"/>
            <a:ext cx="4000500" cy="22479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2083891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88640"/>
            <a:ext cx="8136904" cy="61026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2411760" y="6334780"/>
            <a:ext cx="5130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Наурыз мейрамы. Участники праздничного коцерта.</a:t>
            </a:r>
          </a:p>
          <a:p>
            <a:endParaRPr lang="en-US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542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500042"/>
            <a:ext cx="78581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целостной системы воспитательной работы в университете, обеспечивающей участие студентов и преподавателей в реализации стратегических задач развития университета в сфере воспитательной работы;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оптимальной социально- педагогической воспитывающей среды, направленной на творческое саморазвитие и самореализацию личности,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профилактику негативных форм поведения.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85786" y="357166"/>
            <a:ext cx="4929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 ВОСПИТАТЕЛЬНОЙ РАБОТЫ: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57224" y="2571744"/>
            <a:ext cx="77867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ВОСПИТАТЕЛЬНОЙ РАБОТЫ: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у студентов общечеловеческих, нравственных, духовных и культурных ценностей, потребностей, этических норм и общепринятых правил поведения в обществе;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условий для полноценного раскрытия духовных устремлений студентов, их творческой самореализации, для формирования гражданской позиции, социально значимых ценностей, гражданских и профессиональных качеств, ответственности за принятие решений, максимального удовлетворения потребностей в интеллектуальном, культурном и нравственном развитии;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самоуправления обучающихся как формы практической подготовки к проявлению своей социальной и профессиональной компетентности;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формирование, сохранение и приумножение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00034" y="428604"/>
            <a:ext cx="828680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НАПРАВЛЕНИЯ ВОСПИТАТЕЛЬНОЙ РАБОТЫ: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казахстанского патриотизма и гражданской культуры, пропаганда межэтнического согласия;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духовно - нравственное воспитание студентов. Организация культурно-массовых, спортивных мероприятий;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студенческого самоуправления. Содействие в работе Комитета по делам молодежи;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работы по профилактике правонарушений, наркомании и других антиобщественных явлений;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культуры здорового образа жизни и социального воспитания;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системы психолого-педагогической адаптации первокурсников;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разъяснение, поддержка государственной языковой политики.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2017-2018\мероприятия\террор\20170928_121027.jpg"/>
          <p:cNvPicPr/>
          <p:nvPr/>
        </p:nvPicPr>
        <p:blipFill>
          <a:blip r:embed="rId2" cstate="print">
            <a:lum bright="10000"/>
          </a:blip>
          <a:srcRect l="13050" r="13201"/>
          <a:stretch>
            <a:fillRect/>
          </a:stretch>
        </p:blipFill>
        <p:spPr bwMode="auto">
          <a:xfrm>
            <a:off x="214282" y="642918"/>
            <a:ext cx="3000396" cy="20717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714480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14290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казахстанского патриотизма и правовой культуры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2714620"/>
            <a:ext cx="421481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стреча с начальником отдела Центра изучения и анализа Управления по делам религии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г.Алматы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Кудайкуловым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тему: «Действия против терроризма и религиозного экстремизма».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 </a:t>
            </a:r>
            <a:r>
              <a:rPr lang="kk-KZ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сентября</a:t>
            </a: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2017г.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User\Desktop\2017-2018\мероприятия\встреча с участником декабрьских\IMG-20171208-WA0047.jpg"/>
          <p:cNvPicPr/>
          <p:nvPr/>
        </p:nvPicPr>
        <p:blipFill>
          <a:blip r:embed="rId3"/>
          <a:srcRect t="12663" b="10896"/>
          <a:stretch>
            <a:fillRect/>
          </a:stretch>
        </p:blipFill>
        <p:spPr bwMode="auto">
          <a:xfrm>
            <a:off x="4714876" y="3714752"/>
            <a:ext cx="3714744" cy="22680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572000" y="6000768"/>
            <a:ext cx="3929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Встреча с участником декабрьских событий 1986 года Ермаханом Серикбаевичем Калмурзаевым.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декабря 2017 г.</a:t>
            </a:r>
            <a:endParaRPr kumimoji="0" lang="kk-KZ" sz="12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Users\User\Desktop\2017-2018\мероприятия\День президента\IMG_2811-02-12-17-04-27.JPG"/>
          <p:cNvPicPr/>
          <p:nvPr/>
        </p:nvPicPr>
        <p:blipFill>
          <a:blip r:embed="rId4">
            <a:lum bright="10000"/>
          </a:blip>
          <a:srcRect l="28230" t="13924" b="34177"/>
          <a:stretch>
            <a:fillRect/>
          </a:stretch>
        </p:blipFill>
        <p:spPr bwMode="auto">
          <a:xfrm>
            <a:off x="214282" y="3786190"/>
            <a:ext cx="3571900" cy="22145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0" y="6119336"/>
            <a:ext cx="4286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Кураторский час, посвященный Дню Первого Президента РК</a:t>
            </a:r>
          </a:p>
          <a:p>
            <a:pPr algn="ctr"/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28-30 ноября 2017 г.</a:t>
            </a:r>
            <a:endParaRPr lang="ru-RU" sz="1200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D:\Фотоархив\экстремизм и терроризм 18.04.18\IMG_89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642918"/>
            <a:ext cx="3210480" cy="22145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4214810" y="292893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«Мониторинг және талдау орталығы» АТТ мүшесі Аділғазы Серікханның қатысуымен университет студенттерімен «Экстремизм мен терроризмнің алдын алу» тақырыбында кездесу.                          </a:t>
            </a: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апреля 2018 г.</a:t>
            </a:r>
            <a:endParaRPr lang="kk-KZ" sz="12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kk-KZ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User\Desktop\2017-2018\мероприятия\встреча с участником декабрьских\акушерия\20171207_141849.jpg"/>
          <p:cNvPicPr/>
          <p:nvPr/>
        </p:nvPicPr>
        <p:blipFill>
          <a:blip r:embed="rId2" cstate="print">
            <a:lum bright="10000" contrast="10000"/>
          </a:blip>
          <a:srcRect l="4726" t="5263" r="20185" b="11483"/>
          <a:stretch>
            <a:fillRect/>
          </a:stretch>
        </p:blipFill>
        <p:spPr bwMode="auto">
          <a:xfrm>
            <a:off x="285720" y="428604"/>
            <a:ext cx="4272063" cy="26595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285720" y="3286124"/>
            <a:ext cx="4214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1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ткрыт</a:t>
            </a:r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 </a:t>
            </a:r>
            <a:r>
              <a:rPr lang="ru-RU" sz="1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</a:t>
            </a:r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 </a:t>
            </a:r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мероприятие на тему: «Тәуелсіздік - тірегім», посвященное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Дню независимости РК</a:t>
            </a:r>
            <a:endParaRPr lang="kk-KZ" sz="1400" i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 декабря 2017 г.</a:t>
            </a:r>
            <a:endParaRPr lang="kk-KZ" sz="1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1" descr="20171207_143848"/>
          <p:cNvPicPr>
            <a:picLocks noChangeAspect="1" noChangeArrowheads="1"/>
          </p:cNvPicPr>
          <p:nvPr/>
        </p:nvPicPr>
        <p:blipFill>
          <a:blip r:embed="rId3"/>
          <a:srcRect l="4741" t="20274" b="14024"/>
          <a:stretch>
            <a:fillRect/>
          </a:stretch>
        </p:blipFill>
        <p:spPr bwMode="auto">
          <a:xfrm>
            <a:off x="6429388" y="428604"/>
            <a:ext cx="2171700" cy="2667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5715008" y="3286124"/>
            <a:ext cx="31432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Мероприятие на тему: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«Под стягом Независимости!».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 декабря 2017 г.</a:t>
            </a:r>
            <a:endParaRPr lang="kk-KZ" sz="1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://medkrmu.kz/wp-content/uploads/2018/05/IMG_1074-300x20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429132"/>
            <a:ext cx="3143272" cy="21431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3571868" y="5072074"/>
            <a:ext cx="2000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Торжественное мероприятие, посвященное 73-</a:t>
            </a:r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 </a:t>
            </a:r>
            <a:r>
              <a:rPr lang="ru-RU" sz="1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летию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Победы в Великой Отечественной войне</a:t>
            </a:r>
            <a:endParaRPr lang="ru-RU" sz="14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://medkrmu.kz/wp-content/uploads/2018/05/IMG_1059-300x2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429132"/>
            <a:ext cx="3138172" cy="21110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отчет мырзалы 162.jpg"/>
          <p:cNvPicPr/>
          <p:nvPr/>
        </p:nvPicPr>
        <p:blipFill>
          <a:blip r:embed="rId2" cstate="print"/>
          <a:srcRect l="3846" r="23303"/>
          <a:stretch>
            <a:fillRect/>
          </a:stretch>
        </p:blipFill>
        <p:spPr>
          <a:xfrm>
            <a:off x="857224" y="714356"/>
            <a:ext cx="2928958" cy="25717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1643042" y="214290"/>
            <a:ext cx="7245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по реализации программы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Рухан</a:t>
            </a:r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жаңғыру»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57158" y="3357562"/>
            <a:ext cx="36433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Круглый стол на тему: «Ментальная духовная целостность казахского этноса»</a:t>
            </a: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23 ноября 2017 г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7010" cy="1054907"/>
          </a:xfrm>
          <a:prstGeom prst="rect">
            <a:avLst/>
          </a:prstGeom>
        </p:spPr>
      </p:pic>
      <p:pic>
        <p:nvPicPr>
          <p:cNvPr id="14" name="Рисунок 13" descr="C:\Users\User\Desktop\2017-2018\мероприятия\встреча с академиком Абжановым\20171129_140325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429124" y="714356"/>
            <a:ext cx="4286280" cy="25717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6" name="Прямоугольник 15"/>
          <p:cNvSpPr/>
          <p:nvPr/>
        </p:nvSpPr>
        <p:spPr>
          <a:xfrm>
            <a:off x="4214810" y="3429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Встреча с академиком Хангельды Махмутовичем Абжановым на тему: «Рухани жаңғыру және тәрбие саласының өзекті мәселелері». </a:t>
            </a: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29 ноября 2017 г.</a:t>
            </a:r>
            <a:endParaRPr lang="ru-RU" sz="1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1200" i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D:\раб.стол\2017-2018\сайт\IMG_56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00504"/>
            <a:ext cx="3643338" cy="23574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6396335"/>
            <a:ext cx="4071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Факультет аралық пікірталас турнирі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2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 ақпан</a:t>
            </a: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kk-KZ" sz="1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2018ж. </a:t>
            </a: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Дебатный</a:t>
            </a:r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турнир на тему </a:t>
            </a:r>
          </a:p>
          <a:p>
            <a:pPr algn="ctr"/>
            <a:r>
              <a:rPr lang="ru-RU" sz="1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«Проблемы и перспективы перехода на латиницу»</a:t>
            </a:r>
            <a:endParaRPr lang="ru-RU" sz="1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143380"/>
            <a:ext cx="3214710" cy="22145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7010" cy="1054907"/>
          </a:xfrm>
          <a:prstGeom prst="rect">
            <a:avLst/>
          </a:prstGeom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714480" y="285728"/>
            <a:ext cx="7215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Обсуждение Послания Президента РК Н. Назарбаева народу Казахстана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3429000"/>
            <a:ext cx="16442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 февраля 2018 г. 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Фотоархив\обсуждение студенты 12.02\IMG_52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00108"/>
            <a:ext cx="3827468" cy="22658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6215074" y="3429000"/>
            <a:ext cx="1481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января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2018 г.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000108"/>
            <a:ext cx="3500462" cy="22860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2" name="Рисунок 11" descr="D:\Фотоархив\обсуждение послания 6.04.18\IMG_79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857628"/>
            <a:ext cx="350046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28728" y="6215082"/>
            <a:ext cx="146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апреля 2018 г</a:t>
            </a: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IMG_79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3857628"/>
            <a:ext cx="3487960" cy="22145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4" name="Прямоугольник 13"/>
          <p:cNvSpPr/>
          <p:nvPr/>
        </p:nvSpPr>
        <p:spPr>
          <a:xfrm>
            <a:off x="5786446" y="6286520"/>
            <a:ext cx="1477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 апреля 2018 г.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071546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Благотворительные мероприятия введены в план воспитательной работы на 2017-2018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 отчетный период проведено 9 благотворительных мероприятий: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357166"/>
            <a:ext cx="5803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Благотворительные мероприятия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285992"/>
            <a:ext cx="80724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27.12.17г. издан приказ об организации и проведении благотворительного мероприятия в Детском доме №1 в цирк с вручением билетов в цирк (30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и 30 подарков в Детский дом №1;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13.12.17г. мероприятие в школе-интернате №3 для детей с ограниченными возможностями;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29.10.17г. «Чистый четверг» в Центре оказания специальных социальных услуг №3;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29.10.17г. праздничное мероприятие, посвященное Дню пожилых людей в Центре оказания специальных социальных услуг №3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г.Алматы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06.10.17г. концертная программа в </a:t>
            </a: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Доме ветеранов;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28.11.17г. субботник в Детском доме №1;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05.02.18г. субботник в </a:t>
            </a: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Доме ветеранов;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.05.18г. концерт в </a:t>
            </a: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Доме ветеранов;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1.06.18г. мероприятие, посвященное Дню защиты детей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Детском доме №1;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Скан_20180622 (5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14290"/>
            <a:ext cx="2857520" cy="18590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5643570" y="2214554"/>
            <a:ext cx="2714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Субботник в «Доме ветеранов”</a:t>
            </a:r>
          </a:p>
          <a:p>
            <a:pPr algn="ctr"/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05.02.2018 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Скан_20180622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4786322"/>
            <a:ext cx="2958537" cy="1877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30" name="Picture 6" descr="Скан_20180622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85728"/>
            <a:ext cx="3429024" cy="23093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642910" y="2643182"/>
            <a:ext cx="2280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Субботник в детском доме</a:t>
            </a:r>
          </a:p>
          <a:p>
            <a:pPr algn="ctr"/>
            <a:r>
              <a:rPr lang="kk-KZ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28.11.2017 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Скан_20180622 (3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571876"/>
            <a:ext cx="3571900" cy="23225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32" name="Picture 8" descr="Скан_20180622"/>
          <p:cNvPicPr>
            <a:picLocks noChangeAspect="1" noChangeArrowheads="1"/>
          </p:cNvPicPr>
          <p:nvPr/>
        </p:nvPicPr>
        <p:blipFill>
          <a:blip r:embed="rId7"/>
          <a:srcRect l="27473" t="8681" r="6593"/>
          <a:stretch>
            <a:fillRect/>
          </a:stretch>
        </p:blipFill>
        <p:spPr bwMode="auto">
          <a:xfrm>
            <a:off x="3929058" y="2000240"/>
            <a:ext cx="1453748" cy="31861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285720" y="6072206"/>
            <a:ext cx="385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«Чистый четверг» в Центре оказания специальных социальных услуг №3 29.10.17г.</a:t>
            </a:r>
            <a:endParaRPr lang="ru-RU" sz="1400" dirty="0"/>
          </a:p>
        </p:txBody>
      </p:sp>
      <p:pic>
        <p:nvPicPr>
          <p:cNvPr id="1033" name="Picture 9" descr="Скан_20180622 (5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2738216"/>
            <a:ext cx="2928926" cy="196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929058" y="5715016"/>
            <a:ext cx="157716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субботник в </a:t>
            </a:r>
          </a:p>
          <a:p>
            <a:pPr lvl="0" algn="ctr"/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Детском доме №1</a:t>
            </a:r>
          </a:p>
          <a:p>
            <a:pPr lvl="0" algn="ctr"/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28.11.17г.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912</Words>
  <Application>Microsoft Office PowerPoint</Application>
  <PresentationFormat>Экран (4:3)</PresentationFormat>
  <Paragraphs>106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225</cp:revision>
  <dcterms:created xsi:type="dcterms:W3CDTF">2018-04-24T10:50:01Z</dcterms:created>
  <dcterms:modified xsi:type="dcterms:W3CDTF">2018-11-09T06:12:33Z</dcterms:modified>
</cp:coreProperties>
</file>